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33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85AC5B-32BB-4CCD-A565-5B53919F4417}"/>
              </a:ext>
            </a:extLst>
          </p:cNvPr>
          <p:cNvGrpSpPr/>
          <p:nvPr/>
        </p:nvGrpSpPr>
        <p:grpSpPr>
          <a:xfrm>
            <a:off x="2273139" y="3161092"/>
            <a:ext cx="1636217" cy="1023145"/>
            <a:chOff x="843857" y="4909517"/>
            <a:chExt cx="2132063" cy="133320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A48FF68-B449-49B3-820C-4410BB2918E2}"/>
                </a:ext>
              </a:extLst>
            </p:cNvPr>
            <p:cNvSpPr/>
            <p:nvPr/>
          </p:nvSpPr>
          <p:spPr bwMode="auto">
            <a:xfrm rot="10800000" flipH="1">
              <a:off x="940362" y="5840099"/>
              <a:ext cx="1461425" cy="402621"/>
            </a:xfrm>
            <a:custGeom>
              <a:avLst/>
              <a:gdLst>
                <a:gd name="connsiteX0" fmla="*/ 464475 w 1461425"/>
                <a:gd name="connsiteY0" fmla="*/ 402621 h 402621"/>
                <a:gd name="connsiteX1" fmla="*/ 532737 w 1461425"/>
                <a:gd name="connsiteY1" fmla="*/ 402621 h 402621"/>
                <a:gd name="connsiteX2" fmla="*/ 532737 w 1461425"/>
                <a:gd name="connsiteY2" fmla="*/ 68595 h 402621"/>
                <a:gd name="connsiteX3" fmla="*/ 883575 w 1461425"/>
                <a:gd name="connsiteY3" fmla="*/ 68595 h 402621"/>
                <a:gd name="connsiteX4" fmla="*/ 883575 w 1461425"/>
                <a:gd name="connsiteY4" fmla="*/ 402621 h 402621"/>
                <a:gd name="connsiteX5" fmla="*/ 951837 w 1461425"/>
                <a:gd name="connsiteY5" fmla="*/ 402621 h 402621"/>
                <a:gd name="connsiteX6" fmla="*/ 951837 w 1461425"/>
                <a:gd name="connsiteY6" fmla="*/ 68595 h 402621"/>
                <a:gd name="connsiteX7" fmla="*/ 1461425 w 1461425"/>
                <a:gd name="connsiteY7" fmla="*/ 68595 h 402621"/>
                <a:gd name="connsiteX8" fmla="*/ 1461425 w 1461425"/>
                <a:gd name="connsiteY8" fmla="*/ 0 h 402621"/>
                <a:gd name="connsiteX9" fmla="*/ 139077 w 1461425"/>
                <a:gd name="connsiteY9" fmla="*/ 0 h 402621"/>
                <a:gd name="connsiteX10" fmla="*/ 0 w 1461425"/>
                <a:gd name="connsiteY10" fmla="*/ 139077 h 402621"/>
                <a:gd name="connsiteX11" fmla="*/ 0 w 1461425"/>
                <a:gd name="connsiteY11" fmla="*/ 189246 h 402621"/>
                <a:gd name="connsiteX12" fmla="*/ 68594 w 1461425"/>
                <a:gd name="connsiteY12" fmla="*/ 189246 h 402621"/>
                <a:gd name="connsiteX13" fmla="*/ 68594 w 1461425"/>
                <a:gd name="connsiteY13" fmla="*/ 139078 h 402621"/>
                <a:gd name="connsiteX14" fmla="*/ 139077 w 1461425"/>
                <a:gd name="connsiteY14" fmla="*/ 68595 h 402621"/>
                <a:gd name="connsiteX15" fmla="*/ 464475 w 1461425"/>
                <a:gd name="connsiteY15" fmla="*/ 68595 h 40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1425" h="402621">
                  <a:moveTo>
                    <a:pt x="464475" y="402621"/>
                  </a:moveTo>
                  <a:lnTo>
                    <a:pt x="532737" y="402621"/>
                  </a:lnTo>
                  <a:lnTo>
                    <a:pt x="532737" y="68595"/>
                  </a:lnTo>
                  <a:lnTo>
                    <a:pt x="883575" y="68595"/>
                  </a:lnTo>
                  <a:lnTo>
                    <a:pt x="883575" y="402621"/>
                  </a:lnTo>
                  <a:lnTo>
                    <a:pt x="951837" y="402621"/>
                  </a:lnTo>
                  <a:lnTo>
                    <a:pt x="951837" y="68595"/>
                  </a:lnTo>
                  <a:lnTo>
                    <a:pt x="1461425" y="68595"/>
                  </a:lnTo>
                  <a:lnTo>
                    <a:pt x="1461425" y="0"/>
                  </a:lnTo>
                  <a:lnTo>
                    <a:pt x="139077" y="0"/>
                  </a:lnTo>
                  <a:cubicBezTo>
                    <a:pt x="62267" y="0"/>
                    <a:pt x="0" y="62267"/>
                    <a:pt x="0" y="139077"/>
                  </a:cubicBezTo>
                  <a:lnTo>
                    <a:pt x="0" y="189246"/>
                  </a:lnTo>
                  <a:lnTo>
                    <a:pt x="68594" y="189246"/>
                  </a:lnTo>
                  <a:lnTo>
                    <a:pt x="68594" y="139078"/>
                  </a:lnTo>
                  <a:cubicBezTo>
                    <a:pt x="68594" y="100151"/>
                    <a:pt x="100150" y="68595"/>
                    <a:pt x="139077" y="68595"/>
                  </a:cubicBezTo>
                  <a:lnTo>
                    <a:pt x="464475" y="6859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12CA4E0A-9AC7-4F28-9419-37F5CE0852A5}"/>
                </a:ext>
              </a:extLst>
            </p:cNvPr>
            <p:cNvSpPr/>
            <p:nvPr/>
          </p:nvSpPr>
          <p:spPr bwMode="auto">
            <a:xfrm>
              <a:off x="160037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074FACA-2370-4E6B-8298-3088CE539AF7}"/>
                </a:ext>
              </a:extLst>
            </p:cNvPr>
            <p:cNvSpPr/>
            <p:nvPr/>
          </p:nvSpPr>
          <p:spPr bwMode="auto">
            <a:xfrm rot="5400000">
              <a:off x="1421312" y="4831981"/>
              <a:ext cx="879531" cy="1560274"/>
            </a:xfrm>
            <a:custGeom>
              <a:avLst/>
              <a:gdLst>
                <a:gd name="connsiteX0" fmla="*/ 0 w 879531"/>
                <a:gd name="connsiteY0" fmla="*/ 985469 h 1560274"/>
                <a:gd name="connsiteX1" fmla="*/ 193888 w 879531"/>
                <a:gd name="connsiteY1" fmla="*/ 508830 h 1560274"/>
                <a:gd name="connsiteX2" fmla="*/ 265028 w 879531"/>
                <a:gd name="connsiteY2" fmla="*/ 458360 h 1560274"/>
                <a:gd name="connsiteX3" fmla="*/ 360017 w 879531"/>
                <a:gd name="connsiteY3" fmla="*/ 0 h 1560274"/>
                <a:gd name="connsiteX4" fmla="*/ 363786 w 879531"/>
                <a:gd name="connsiteY4" fmla="*/ 2450 h 1560274"/>
                <a:gd name="connsiteX5" fmla="*/ 442082 w 879531"/>
                <a:gd name="connsiteY5" fmla="*/ 17690 h 1560274"/>
                <a:gd name="connsiteX6" fmla="*/ 514363 w 879531"/>
                <a:gd name="connsiteY6" fmla="*/ 3620 h 1560274"/>
                <a:gd name="connsiteX7" fmla="*/ 607815 w 879531"/>
                <a:gd name="connsiteY7" fmla="*/ 454565 h 1560274"/>
                <a:gd name="connsiteX8" fmla="*/ 610942 w 879531"/>
                <a:gd name="connsiteY8" fmla="*/ 455834 h 1560274"/>
                <a:gd name="connsiteX9" fmla="*/ 879531 w 879531"/>
                <a:gd name="connsiteY9" fmla="*/ 985469 h 1560274"/>
                <a:gd name="connsiteX10" fmla="*/ 439766 w 879531"/>
                <a:gd name="connsiteY10" fmla="*/ 1560274 h 1560274"/>
                <a:gd name="connsiteX11" fmla="*/ 396066 w 879531"/>
                <a:gd name="connsiteY11" fmla="*/ 1554516 h 1560274"/>
                <a:gd name="connsiteX12" fmla="*/ 396066 w 879531"/>
                <a:gd name="connsiteY12" fmla="*/ 1234483 h 1560274"/>
                <a:gd name="connsiteX13" fmla="*/ 45055 w 879531"/>
                <a:gd name="connsiteY13" fmla="*/ 1234483 h 1560274"/>
                <a:gd name="connsiteX14" fmla="*/ 34559 w 879531"/>
                <a:gd name="connsiteY14" fmla="*/ 1209209 h 1560274"/>
                <a:gd name="connsiteX15" fmla="*/ 0 w 879531"/>
                <a:gd name="connsiteY15" fmla="*/ 985469 h 156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9531" h="1560274">
                  <a:moveTo>
                    <a:pt x="0" y="985469"/>
                  </a:moveTo>
                  <a:cubicBezTo>
                    <a:pt x="0" y="787058"/>
                    <a:pt x="76910" y="612127"/>
                    <a:pt x="193888" y="508830"/>
                  </a:cubicBezTo>
                  <a:lnTo>
                    <a:pt x="265028" y="458360"/>
                  </a:lnTo>
                  <a:lnTo>
                    <a:pt x="360017" y="0"/>
                  </a:lnTo>
                  <a:lnTo>
                    <a:pt x="363786" y="2450"/>
                  </a:lnTo>
                  <a:cubicBezTo>
                    <a:pt x="387851" y="12263"/>
                    <a:pt x="414309" y="17690"/>
                    <a:pt x="442082" y="17690"/>
                  </a:cubicBezTo>
                  <a:lnTo>
                    <a:pt x="514363" y="3620"/>
                  </a:lnTo>
                  <a:lnTo>
                    <a:pt x="607815" y="454565"/>
                  </a:lnTo>
                  <a:lnTo>
                    <a:pt x="610942" y="455834"/>
                  </a:lnTo>
                  <a:cubicBezTo>
                    <a:pt x="768781" y="543094"/>
                    <a:pt x="879531" y="747376"/>
                    <a:pt x="879531" y="985469"/>
                  </a:cubicBezTo>
                  <a:cubicBezTo>
                    <a:pt x="879531" y="1302925"/>
                    <a:pt x="682642" y="1560274"/>
                    <a:pt x="439766" y="1560274"/>
                  </a:cubicBezTo>
                  <a:lnTo>
                    <a:pt x="396066" y="1554516"/>
                  </a:lnTo>
                  <a:lnTo>
                    <a:pt x="396066" y="1234483"/>
                  </a:lnTo>
                  <a:lnTo>
                    <a:pt x="45055" y="1234483"/>
                  </a:lnTo>
                  <a:lnTo>
                    <a:pt x="34559" y="1209209"/>
                  </a:lnTo>
                  <a:cubicBezTo>
                    <a:pt x="12306" y="1140440"/>
                    <a:pt x="0" y="1064832"/>
                    <a:pt x="0" y="985469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2D806A69-DD86-4FED-BA72-D7A0FDCC2D62}"/>
                </a:ext>
              </a:extLst>
            </p:cNvPr>
            <p:cNvSpPr/>
            <p:nvPr/>
          </p:nvSpPr>
          <p:spPr bwMode="auto">
            <a:xfrm>
              <a:off x="2658992" y="5450073"/>
              <a:ext cx="316928" cy="3287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8DD6341-2EE1-4DBE-A6D8-D032DB92951E}"/>
                </a:ext>
              </a:extLst>
            </p:cNvPr>
            <p:cNvSpPr/>
            <p:nvPr/>
          </p:nvSpPr>
          <p:spPr bwMode="auto">
            <a:xfrm>
              <a:off x="84385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6">
              <a:extLst>
                <a:ext uri="{FF2B5EF4-FFF2-40B4-BE49-F238E27FC236}">
                  <a16:creationId xmlns:a16="http://schemas.microsoft.com/office/drawing/2014/main" id="{107E11EF-A947-45C1-9759-79B02584174C}"/>
                </a:ext>
              </a:extLst>
            </p:cNvPr>
            <p:cNvSpPr/>
            <p:nvPr/>
          </p:nvSpPr>
          <p:spPr bwMode="auto">
            <a:xfrm flipH="1">
              <a:off x="171976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FDAE36E-0CCA-41A3-AF8F-A46A7EE8E82C}"/>
                </a:ext>
              </a:extLst>
            </p:cNvPr>
            <p:cNvSpPr/>
            <p:nvPr/>
          </p:nvSpPr>
          <p:spPr bwMode="auto">
            <a:xfrm flipH="1">
              <a:off x="1086697" y="5217409"/>
              <a:ext cx="321867" cy="353021"/>
            </a:xfrm>
            <a:custGeom>
              <a:avLst/>
              <a:gdLst>
                <a:gd name="connsiteX0" fmla="*/ 0 w 320033"/>
                <a:gd name="connsiteY0" fmla="*/ 0 h 351010"/>
                <a:gd name="connsiteX1" fmla="*/ 0 w 320033"/>
                <a:gd name="connsiteY1" fmla="*/ 351010 h 351010"/>
                <a:gd name="connsiteX2" fmla="*/ 320033 w 320033"/>
                <a:gd name="connsiteY2" fmla="*/ 351010 h 351010"/>
                <a:gd name="connsiteX3" fmla="*/ 314113 w 320033"/>
                <a:gd name="connsiteY3" fmla="*/ 306082 h 351010"/>
                <a:gd name="connsiteX4" fmla="*/ 72365 w 320033"/>
                <a:gd name="connsiteY4" fmla="*/ 30050 h 351010"/>
                <a:gd name="connsiteX5" fmla="*/ 0 w 320033"/>
                <a:gd name="connsiteY5" fmla="*/ 0 h 35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033" h="351010">
                  <a:moveTo>
                    <a:pt x="0" y="0"/>
                  </a:moveTo>
                  <a:lnTo>
                    <a:pt x="0" y="351010"/>
                  </a:lnTo>
                  <a:lnTo>
                    <a:pt x="320033" y="351010"/>
                  </a:lnTo>
                  <a:lnTo>
                    <a:pt x="314113" y="306082"/>
                  </a:lnTo>
                  <a:cubicBezTo>
                    <a:pt x="283485" y="191571"/>
                    <a:pt x="194684" y="93273"/>
                    <a:pt x="72365" y="300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E3601191-44D7-451D-984B-CA7DC76BE453}"/>
                </a:ext>
              </a:extLst>
            </p:cNvPr>
            <p:cNvSpPr/>
            <p:nvPr/>
          </p:nvSpPr>
          <p:spPr bwMode="auto">
            <a:xfrm>
              <a:off x="1524265" y="5287122"/>
              <a:ext cx="278385" cy="585065"/>
            </a:xfrm>
            <a:prstGeom prst="roundRect">
              <a:avLst/>
            </a:pr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612AC8E5-A3CE-4072-8B30-9A7896AEE7D7}"/>
                </a:ext>
              </a:extLst>
            </p:cNvPr>
            <p:cNvSpPr/>
            <p:nvPr/>
          </p:nvSpPr>
          <p:spPr bwMode="auto">
            <a:xfrm>
              <a:off x="1583840" y="5345621"/>
              <a:ext cx="159236" cy="153170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95508EB-8352-42AB-9474-7CE434C376BB}"/>
                </a:ext>
              </a:extLst>
            </p:cNvPr>
            <p:cNvSpPr/>
            <p:nvPr/>
          </p:nvSpPr>
          <p:spPr bwMode="auto">
            <a:xfrm>
              <a:off x="2775031" y="5570430"/>
              <a:ext cx="84850" cy="880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7E6F634-18E2-4FB0-9ED4-D7893D8A7D23}"/>
              </a:ext>
            </a:extLst>
          </p:cNvPr>
          <p:cNvGrpSpPr/>
          <p:nvPr/>
        </p:nvGrpSpPr>
        <p:grpSpPr>
          <a:xfrm>
            <a:off x="4125821" y="3183790"/>
            <a:ext cx="1654357" cy="878827"/>
            <a:chOff x="3800417" y="4909517"/>
            <a:chExt cx="2642658" cy="140383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62FFA30-9C5C-4A2B-9D08-4DB40CE70646}"/>
                </a:ext>
              </a:extLst>
            </p:cNvPr>
            <p:cNvSpPr/>
            <p:nvPr/>
          </p:nvSpPr>
          <p:spPr bwMode="auto">
            <a:xfrm>
              <a:off x="3883942" y="6041407"/>
              <a:ext cx="1326514" cy="271942"/>
            </a:xfrm>
            <a:custGeom>
              <a:avLst/>
              <a:gdLst>
                <a:gd name="connsiteX0" fmla="*/ 438273 w 1326514"/>
                <a:gd name="connsiteY0" fmla="*/ 0 h 271942"/>
                <a:gd name="connsiteX1" fmla="*/ 483992 w 1326514"/>
                <a:gd name="connsiteY1" fmla="*/ 0 h 271942"/>
                <a:gd name="connsiteX2" fmla="*/ 483992 w 1326514"/>
                <a:gd name="connsiteY2" fmla="*/ 205196 h 271942"/>
                <a:gd name="connsiteX3" fmla="*/ 1021679 w 1326514"/>
                <a:gd name="connsiteY3" fmla="*/ 205196 h 271942"/>
                <a:gd name="connsiteX4" fmla="*/ 1021679 w 1326514"/>
                <a:gd name="connsiteY4" fmla="*/ 0 h 271942"/>
                <a:gd name="connsiteX5" fmla="*/ 1067398 w 1326514"/>
                <a:gd name="connsiteY5" fmla="*/ 0 h 271942"/>
                <a:gd name="connsiteX6" fmla="*/ 1067398 w 1326514"/>
                <a:gd name="connsiteY6" fmla="*/ 205196 h 271942"/>
                <a:gd name="connsiteX7" fmla="*/ 1326514 w 1326514"/>
                <a:gd name="connsiteY7" fmla="*/ 205196 h 271942"/>
                <a:gd name="connsiteX8" fmla="*/ 1326514 w 1326514"/>
                <a:gd name="connsiteY8" fmla="*/ 271942 h 271942"/>
                <a:gd name="connsiteX9" fmla="*/ 256417 w 1326514"/>
                <a:gd name="connsiteY9" fmla="*/ 271942 h 271942"/>
                <a:gd name="connsiteX10" fmla="*/ 0 w 1326514"/>
                <a:gd name="connsiteY10" fmla="*/ 15525 h 271942"/>
                <a:gd name="connsiteX11" fmla="*/ 66746 w 1326514"/>
                <a:gd name="connsiteY11" fmla="*/ 15525 h 271942"/>
                <a:gd name="connsiteX12" fmla="*/ 256417 w 1326514"/>
                <a:gd name="connsiteY12" fmla="*/ 205196 h 271942"/>
                <a:gd name="connsiteX13" fmla="*/ 438273 w 1326514"/>
                <a:gd name="connsiteY13" fmla="*/ 205196 h 27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6514" h="271942">
                  <a:moveTo>
                    <a:pt x="438273" y="0"/>
                  </a:moveTo>
                  <a:lnTo>
                    <a:pt x="483992" y="0"/>
                  </a:lnTo>
                  <a:lnTo>
                    <a:pt x="483992" y="205196"/>
                  </a:lnTo>
                  <a:lnTo>
                    <a:pt x="1021679" y="205196"/>
                  </a:lnTo>
                  <a:lnTo>
                    <a:pt x="1021679" y="0"/>
                  </a:lnTo>
                  <a:lnTo>
                    <a:pt x="1067398" y="0"/>
                  </a:lnTo>
                  <a:lnTo>
                    <a:pt x="1067398" y="205196"/>
                  </a:lnTo>
                  <a:lnTo>
                    <a:pt x="1326514" y="205196"/>
                  </a:lnTo>
                  <a:lnTo>
                    <a:pt x="1326514" y="271942"/>
                  </a:lnTo>
                  <a:lnTo>
                    <a:pt x="256417" y="271942"/>
                  </a:lnTo>
                  <a:cubicBezTo>
                    <a:pt x="114802" y="271942"/>
                    <a:pt x="0" y="157140"/>
                    <a:pt x="0" y="15525"/>
                  </a:cubicBezTo>
                  <a:lnTo>
                    <a:pt x="66746" y="15525"/>
                  </a:lnTo>
                  <a:cubicBezTo>
                    <a:pt x="66746" y="120277"/>
                    <a:pt x="151665" y="205196"/>
                    <a:pt x="256417" y="205196"/>
                  </a:cubicBezTo>
                  <a:lnTo>
                    <a:pt x="438273" y="2051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55149032-B998-4E48-80DB-8A9805CDDACD}"/>
                </a:ext>
              </a:extLst>
            </p:cNvPr>
            <p:cNvSpPr/>
            <p:nvPr/>
          </p:nvSpPr>
          <p:spPr bwMode="auto">
            <a:xfrm>
              <a:off x="455693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D3E6E19-F689-41D9-817C-00C7EBA20E43}"/>
                </a:ext>
              </a:extLst>
            </p:cNvPr>
            <p:cNvSpPr/>
            <p:nvPr/>
          </p:nvSpPr>
          <p:spPr bwMode="auto">
            <a:xfrm rot="5400000">
              <a:off x="4545330" y="4543551"/>
              <a:ext cx="851983" cy="2199697"/>
            </a:xfrm>
            <a:custGeom>
              <a:avLst/>
              <a:gdLst>
                <a:gd name="connsiteX0" fmla="*/ 0 w 851983"/>
                <a:gd name="connsiteY0" fmla="*/ 1468984 h 2199697"/>
                <a:gd name="connsiteX1" fmla="*/ 306750 w 851983"/>
                <a:gd name="connsiteY1" fmla="*/ 863065 h 2199697"/>
                <a:gd name="connsiteX2" fmla="*/ 377671 w 851983"/>
                <a:gd name="connsiteY2" fmla="*/ 815825 h 2199697"/>
                <a:gd name="connsiteX3" fmla="*/ 526622 w 851983"/>
                <a:gd name="connsiteY3" fmla="*/ 0 h 2199697"/>
                <a:gd name="connsiteX4" fmla="*/ 586860 w 851983"/>
                <a:gd name="connsiteY4" fmla="*/ 0 h 2199697"/>
                <a:gd name="connsiteX5" fmla="*/ 729865 w 851983"/>
                <a:gd name="connsiteY5" fmla="*/ 783255 h 2199697"/>
                <a:gd name="connsiteX6" fmla="*/ 758793 w 851983"/>
                <a:gd name="connsiteY6" fmla="*/ 811551 h 2199697"/>
                <a:gd name="connsiteX7" fmla="*/ 849340 w 851983"/>
                <a:gd name="connsiteY7" fmla="*/ 1189915 h 2199697"/>
                <a:gd name="connsiteX8" fmla="*/ 851706 w 851983"/>
                <a:gd name="connsiteY8" fmla="*/ 1270570 h 2199697"/>
                <a:gd name="connsiteX9" fmla="*/ 233896 w 851983"/>
                <a:gd name="connsiteY9" fmla="*/ 1270570 h 2199697"/>
                <a:gd name="connsiteX10" fmla="*/ 167392 w 851983"/>
                <a:gd name="connsiteY10" fmla="*/ 1337074 h 2199697"/>
                <a:gd name="connsiteX11" fmla="*/ 167392 w 851983"/>
                <a:gd name="connsiteY11" fmla="*/ 1603084 h 2199697"/>
                <a:gd name="connsiteX12" fmla="*/ 233896 w 851983"/>
                <a:gd name="connsiteY12" fmla="*/ 1669588 h 2199697"/>
                <a:gd name="connsiteX13" fmla="*/ 851983 w 851983"/>
                <a:gd name="connsiteY13" fmla="*/ 1669588 h 2199697"/>
                <a:gd name="connsiteX14" fmla="*/ 849340 w 851983"/>
                <a:gd name="connsiteY14" fmla="*/ 1758768 h 2199697"/>
                <a:gd name="connsiteX15" fmla="*/ 604867 w 851983"/>
                <a:gd name="connsiteY15" fmla="*/ 2199697 h 2199697"/>
                <a:gd name="connsiteX16" fmla="*/ 558049 w 851983"/>
                <a:gd name="connsiteY16" fmla="*/ 2195924 h 2199697"/>
                <a:gd name="connsiteX17" fmla="*/ 525615 w 851983"/>
                <a:gd name="connsiteY17" fmla="*/ 2188581 h 2199697"/>
                <a:gd name="connsiteX18" fmla="*/ 525615 w 851983"/>
                <a:gd name="connsiteY18" fmla="*/ 1809448 h 2199697"/>
                <a:gd name="connsiteX19" fmla="*/ 90599 w 851983"/>
                <a:gd name="connsiteY19" fmla="*/ 1809448 h 2199697"/>
                <a:gd name="connsiteX20" fmla="*/ 60356 w 851983"/>
                <a:gd name="connsiteY20" fmla="*/ 1753411 h 2199697"/>
                <a:gd name="connsiteX21" fmla="*/ 0 w 851983"/>
                <a:gd name="connsiteY21" fmla="*/ 1468984 h 219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51983" h="2199697">
                  <a:moveTo>
                    <a:pt x="0" y="1468984"/>
                  </a:moveTo>
                  <a:cubicBezTo>
                    <a:pt x="0" y="1216757"/>
                    <a:pt x="141403" y="994379"/>
                    <a:pt x="306750" y="863065"/>
                  </a:cubicBezTo>
                  <a:lnTo>
                    <a:pt x="377671" y="815825"/>
                  </a:lnTo>
                  <a:lnTo>
                    <a:pt x="526622" y="0"/>
                  </a:lnTo>
                  <a:lnTo>
                    <a:pt x="586860" y="0"/>
                  </a:lnTo>
                  <a:lnTo>
                    <a:pt x="729865" y="783255"/>
                  </a:lnTo>
                  <a:lnTo>
                    <a:pt x="758793" y="811551"/>
                  </a:lnTo>
                  <a:cubicBezTo>
                    <a:pt x="818819" y="889718"/>
                    <a:pt x="841101" y="1024883"/>
                    <a:pt x="849340" y="1189915"/>
                  </a:cubicBezTo>
                  <a:lnTo>
                    <a:pt x="851706" y="1270570"/>
                  </a:lnTo>
                  <a:lnTo>
                    <a:pt x="233896" y="1270570"/>
                  </a:lnTo>
                  <a:cubicBezTo>
                    <a:pt x="197167" y="1270570"/>
                    <a:pt x="167392" y="1300345"/>
                    <a:pt x="167392" y="1337074"/>
                  </a:cubicBezTo>
                  <a:lnTo>
                    <a:pt x="167392" y="1603084"/>
                  </a:lnTo>
                  <a:cubicBezTo>
                    <a:pt x="167392" y="1639813"/>
                    <a:pt x="197167" y="1669588"/>
                    <a:pt x="233896" y="1669588"/>
                  </a:cubicBezTo>
                  <a:lnTo>
                    <a:pt x="851983" y="1669588"/>
                  </a:lnTo>
                  <a:lnTo>
                    <a:pt x="849340" y="1758768"/>
                  </a:lnTo>
                  <a:cubicBezTo>
                    <a:pt x="836158" y="2019246"/>
                    <a:pt x="787024" y="2199697"/>
                    <a:pt x="604867" y="2199697"/>
                  </a:cubicBezTo>
                  <a:cubicBezTo>
                    <a:pt x="589687" y="2199697"/>
                    <a:pt x="574042" y="2198419"/>
                    <a:pt x="558049" y="2195924"/>
                  </a:cubicBezTo>
                  <a:lnTo>
                    <a:pt x="525615" y="2188581"/>
                  </a:lnTo>
                  <a:lnTo>
                    <a:pt x="525615" y="1809448"/>
                  </a:lnTo>
                  <a:lnTo>
                    <a:pt x="90599" y="1809448"/>
                  </a:lnTo>
                  <a:lnTo>
                    <a:pt x="60356" y="1753411"/>
                  </a:lnTo>
                  <a:cubicBezTo>
                    <a:pt x="22625" y="1665989"/>
                    <a:pt x="0" y="1569874"/>
                    <a:pt x="0" y="1468984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6">
              <a:extLst>
                <a:ext uri="{FF2B5EF4-FFF2-40B4-BE49-F238E27FC236}">
                  <a16:creationId xmlns:a16="http://schemas.microsoft.com/office/drawing/2014/main" id="{61060681-29A5-4423-A986-E2C1CDF31652}"/>
                </a:ext>
              </a:extLst>
            </p:cNvPr>
            <p:cNvSpPr/>
            <p:nvPr/>
          </p:nvSpPr>
          <p:spPr bwMode="auto">
            <a:xfrm rot="11415849">
              <a:off x="6106710" y="5744789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6">
              <a:extLst>
                <a:ext uri="{FF2B5EF4-FFF2-40B4-BE49-F238E27FC236}">
                  <a16:creationId xmlns:a16="http://schemas.microsoft.com/office/drawing/2014/main" id="{29F38198-D6DA-4038-B6FB-E4A701D57CB7}"/>
                </a:ext>
              </a:extLst>
            </p:cNvPr>
            <p:cNvSpPr/>
            <p:nvPr/>
          </p:nvSpPr>
          <p:spPr bwMode="auto">
            <a:xfrm rot="15015849" flipH="1">
              <a:off x="5878895" y="5555874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6">
              <a:extLst>
                <a:ext uri="{FF2B5EF4-FFF2-40B4-BE49-F238E27FC236}">
                  <a16:creationId xmlns:a16="http://schemas.microsoft.com/office/drawing/2014/main" id="{5166D0FB-2FE3-4149-89CC-A7522B4F8F89}"/>
                </a:ext>
              </a:extLst>
            </p:cNvPr>
            <p:cNvSpPr/>
            <p:nvPr/>
          </p:nvSpPr>
          <p:spPr bwMode="auto">
            <a:xfrm rot="7815849" flipH="1">
              <a:off x="5823010" y="5846200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C4F80906-22DA-4E0F-A2F8-E5B69792369B}"/>
                </a:ext>
              </a:extLst>
            </p:cNvPr>
            <p:cNvSpPr/>
            <p:nvPr/>
          </p:nvSpPr>
          <p:spPr bwMode="auto">
            <a:xfrm rot="20415849">
              <a:off x="6032889" y="5718846"/>
              <a:ext cx="130888" cy="1357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6">
              <a:extLst>
                <a:ext uri="{FF2B5EF4-FFF2-40B4-BE49-F238E27FC236}">
                  <a16:creationId xmlns:a16="http://schemas.microsoft.com/office/drawing/2014/main" id="{16E41131-BA4A-4771-A8EF-69EC99263C45}"/>
                </a:ext>
              </a:extLst>
            </p:cNvPr>
            <p:cNvSpPr/>
            <p:nvPr/>
          </p:nvSpPr>
          <p:spPr bwMode="auto">
            <a:xfrm>
              <a:off x="380041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6">
              <a:extLst>
                <a:ext uri="{FF2B5EF4-FFF2-40B4-BE49-F238E27FC236}">
                  <a16:creationId xmlns:a16="http://schemas.microsoft.com/office/drawing/2014/main" id="{7CA5281D-2D8D-4C21-BADE-84165CC984AA}"/>
                </a:ext>
              </a:extLst>
            </p:cNvPr>
            <p:cNvSpPr/>
            <p:nvPr/>
          </p:nvSpPr>
          <p:spPr bwMode="auto">
            <a:xfrm flipH="1">
              <a:off x="467632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760F81C-524A-4A54-8CB8-489E62975482}"/>
                </a:ext>
              </a:extLst>
            </p:cNvPr>
            <p:cNvSpPr/>
            <p:nvPr/>
          </p:nvSpPr>
          <p:spPr bwMode="auto">
            <a:xfrm>
              <a:off x="3882590" y="5308009"/>
              <a:ext cx="379133" cy="435015"/>
            </a:xfrm>
            <a:custGeom>
              <a:avLst/>
              <a:gdLst>
                <a:gd name="connsiteX0" fmla="*/ 379133 w 379133"/>
                <a:gd name="connsiteY0" fmla="*/ 0 h 435015"/>
                <a:gd name="connsiteX1" fmla="*/ 379133 w 379133"/>
                <a:gd name="connsiteY1" fmla="*/ 435015 h 435015"/>
                <a:gd name="connsiteX2" fmla="*/ 0 w 379133"/>
                <a:gd name="connsiteY2" fmla="*/ 435015 h 435015"/>
                <a:gd name="connsiteX3" fmla="*/ 3729 w 379133"/>
                <a:gd name="connsiteY3" fmla="*/ 418545 h 435015"/>
                <a:gd name="connsiteX4" fmla="*/ 311048 w 379133"/>
                <a:gd name="connsiteY4" fmla="*/ 36745 h 435015"/>
                <a:gd name="connsiteX5" fmla="*/ 379133 w 379133"/>
                <a:gd name="connsiteY5" fmla="*/ 0 h 4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133" h="435015">
                  <a:moveTo>
                    <a:pt x="379133" y="0"/>
                  </a:moveTo>
                  <a:lnTo>
                    <a:pt x="379133" y="435015"/>
                  </a:lnTo>
                  <a:lnTo>
                    <a:pt x="0" y="435015"/>
                  </a:lnTo>
                  <a:lnTo>
                    <a:pt x="3729" y="418545"/>
                  </a:lnTo>
                  <a:cubicBezTo>
                    <a:pt x="42665" y="285976"/>
                    <a:pt x="155552" y="138664"/>
                    <a:pt x="311048" y="36745"/>
                  </a:cubicBezTo>
                  <a:lnTo>
                    <a:pt x="37913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15FC440-85DB-4BB8-970C-6B6BA2EA6851}"/>
                </a:ext>
              </a:extLst>
            </p:cNvPr>
            <p:cNvSpPr/>
            <p:nvPr/>
          </p:nvSpPr>
          <p:spPr bwMode="auto">
            <a:xfrm>
              <a:off x="4401582" y="5384801"/>
              <a:ext cx="399018" cy="686740"/>
            </a:xfrm>
            <a:custGeom>
              <a:avLst/>
              <a:gdLst>
                <a:gd name="connsiteX0" fmla="*/ 66504 w 399018"/>
                <a:gd name="connsiteY0" fmla="*/ 0 h 686740"/>
                <a:gd name="connsiteX1" fmla="*/ 332514 w 399018"/>
                <a:gd name="connsiteY1" fmla="*/ 0 h 686740"/>
                <a:gd name="connsiteX2" fmla="*/ 399018 w 399018"/>
                <a:gd name="connsiteY2" fmla="*/ 66504 h 686740"/>
                <a:gd name="connsiteX3" fmla="*/ 399018 w 399018"/>
                <a:gd name="connsiteY3" fmla="*/ 684313 h 686740"/>
                <a:gd name="connsiteX4" fmla="*/ 341791 w 399018"/>
                <a:gd name="connsiteY4" fmla="*/ 685991 h 686740"/>
                <a:gd name="connsiteX5" fmla="*/ 194254 w 399018"/>
                <a:gd name="connsiteY5" fmla="*/ 686740 h 686740"/>
                <a:gd name="connsiteX6" fmla="*/ 47263 w 399018"/>
                <a:gd name="connsiteY6" fmla="*/ 685991 h 686740"/>
                <a:gd name="connsiteX7" fmla="*/ 0 w 399018"/>
                <a:gd name="connsiteY7" fmla="*/ 684590 h 686740"/>
                <a:gd name="connsiteX8" fmla="*/ 0 w 399018"/>
                <a:gd name="connsiteY8" fmla="*/ 66504 h 686740"/>
                <a:gd name="connsiteX9" fmla="*/ 66504 w 399018"/>
                <a:gd name="connsiteY9" fmla="*/ 0 h 6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9018" h="686740">
                  <a:moveTo>
                    <a:pt x="66504" y="0"/>
                  </a:moveTo>
                  <a:lnTo>
                    <a:pt x="332514" y="0"/>
                  </a:lnTo>
                  <a:cubicBezTo>
                    <a:pt x="369243" y="0"/>
                    <a:pt x="399018" y="29775"/>
                    <a:pt x="399018" y="66504"/>
                  </a:cubicBezTo>
                  <a:lnTo>
                    <a:pt x="399018" y="684313"/>
                  </a:lnTo>
                  <a:lnTo>
                    <a:pt x="341791" y="685991"/>
                  </a:lnTo>
                  <a:cubicBezTo>
                    <a:pt x="294050" y="686640"/>
                    <a:pt x="244699" y="686740"/>
                    <a:pt x="194254" y="686740"/>
                  </a:cubicBezTo>
                  <a:cubicBezTo>
                    <a:pt x="143809" y="686740"/>
                    <a:pt x="94657" y="686640"/>
                    <a:pt x="47263" y="685991"/>
                  </a:cubicBezTo>
                  <a:lnTo>
                    <a:pt x="0" y="684590"/>
                  </a:lnTo>
                  <a:lnTo>
                    <a:pt x="0" y="66504"/>
                  </a:lnTo>
                  <a:cubicBezTo>
                    <a:pt x="0" y="29775"/>
                    <a:pt x="29775" y="0"/>
                    <a:pt x="66504" y="0"/>
                  </a:cubicBez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19298750-B79B-42DF-A4D9-DA9989279E73}"/>
                </a:ext>
              </a:extLst>
            </p:cNvPr>
            <p:cNvSpPr/>
            <p:nvPr/>
          </p:nvSpPr>
          <p:spPr bwMode="auto">
            <a:xfrm>
              <a:off x="4487307" y="5450368"/>
              <a:ext cx="227568" cy="169860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F3D2557-FFF9-496E-8807-D3855A5533AB}"/>
              </a:ext>
            </a:extLst>
          </p:cNvPr>
          <p:cNvGrpSpPr/>
          <p:nvPr/>
        </p:nvGrpSpPr>
        <p:grpSpPr>
          <a:xfrm>
            <a:off x="7849267" y="3190525"/>
            <a:ext cx="1694243" cy="878556"/>
            <a:chOff x="6896039" y="4764421"/>
            <a:chExt cx="2689540" cy="1394671"/>
          </a:xfrm>
        </p:grpSpPr>
        <p:sp>
          <p:nvSpPr>
            <p:cNvPr id="27" name="フレーム (半分) 26">
              <a:extLst>
                <a:ext uri="{FF2B5EF4-FFF2-40B4-BE49-F238E27FC236}">
                  <a16:creationId xmlns:a16="http://schemas.microsoft.com/office/drawing/2014/main" id="{65021C58-57D3-4D10-AF00-13E021D973A2}"/>
                </a:ext>
              </a:extLst>
            </p:cNvPr>
            <p:cNvSpPr/>
            <p:nvPr/>
          </p:nvSpPr>
          <p:spPr bwMode="auto">
            <a:xfrm rot="7200000" flipH="1">
              <a:off x="8987445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FD351ABA-EC06-484B-90DC-A88BEB2CDD71}"/>
                </a:ext>
              </a:extLst>
            </p:cNvPr>
            <p:cNvSpPr/>
            <p:nvPr/>
          </p:nvSpPr>
          <p:spPr bwMode="auto">
            <a:xfrm flipH="1">
              <a:off x="9056684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55062C9B-3AA1-41B2-88E0-23A9797A422B}"/>
                </a:ext>
              </a:extLst>
            </p:cNvPr>
            <p:cNvSpPr/>
            <p:nvPr/>
          </p:nvSpPr>
          <p:spPr bwMode="auto">
            <a:xfrm flipH="1">
              <a:off x="9101394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レーム (半分) 29">
              <a:extLst>
                <a:ext uri="{FF2B5EF4-FFF2-40B4-BE49-F238E27FC236}">
                  <a16:creationId xmlns:a16="http://schemas.microsoft.com/office/drawing/2014/main" id="{DC399F51-DC40-4213-A2AF-8952C4ADBB5B}"/>
                </a:ext>
              </a:extLst>
            </p:cNvPr>
            <p:cNvSpPr/>
            <p:nvPr/>
          </p:nvSpPr>
          <p:spPr bwMode="auto">
            <a:xfrm rot="14400000">
              <a:off x="7417009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FB5C1390-6F7C-42C5-AFDE-BA1D369E1E17}"/>
                </a:ext>
              </a:extLst>
            </p:cNvPr>
            <p:cNvSpPr/>
            <p:nvPr/>
          </p:nvSpPr>
          <p:spPr bwMode="auto">
            <a:xfrm>
              <a:off x="7457787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角を丸くする 6">
              <a:extLst>
                <a:ext uri="{FF2B5EF4-FFF2-40B4-BE49-F238E27FC236}">
                  <a16:creationId xmlns:a16="http://schemas.microsoft.com/office/drawing/2014/main" id="{1AC8C45E-78CE-4EE7-BFF9-9E1692DC23D8}"/>
                </a:ext>
              </a:extLst>
            </p:cNvPr>
            <p:cNvSpPr/>
            <p:nvPr/>
          </p:nvSpPr>
          <p:spPr bwMode="auto">
            <a:xfrm>
              <a:off x="6896039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6">
              <a:extLst>
                <a:ext uri="{FF2B5EF4-FFF2-40B4-BE49-F238E27FC236}">
                  <a16:creationId xmlns:a16="http://schemas.microsoft.com/office/drawing/2014/main" id="{C58377AC-93B7-4D7B-8ABD-E398DD1CF8A6}"/>
                </a:ext>
              </a:extLst>
            </p:cNvPr>
            <p:cNvSpPr/>
            <p:nvPr/>
          </p:nvSpPr>
          <p:spPr bwMode="auto">
            <a:xfrm flipH="1">
              <a:off x="7546433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71E18651-9142-4863-958F-79FD43CBECDA}"/>
                </a:ext>
              </a:extLst>
            </p:cNvPr>
            <p:cNvSpPr/>
            <p:nvPr/>
          </p:nvSpPr>
          <p:spPr bwMode="auto">
            <a:xfrm>
              <a:off x="8940512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6">
              <a:extLst>
                <a:ext uri="{FF2B5EF4-FFF2-40B4-BE49-F238E27FC236}">
                  <a16:creationId xmlns:a16="http://schemas.microsoft.com/office/drawing/2014/main" id="{81ABC9B1-48D0-4862-BC67-44A1C207C652}"/>
                </a:ext>
              </a:extLst>
            </p:cNvPr>
            <p:cNvSpPr/>
            <p:nvPr/>
          </p:nvSpPr>
          <p:spPr bwMode="auto">
            <a:xfrm>
              <a:off x="8378764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6">
              <a:extLst>
                <a:ext uri="{FF2B5EF4-FFF2-40B4-BE49-F238E27FC236}">
                  <a16:creationId xmlns:a16="http://schemas.microsoft.com/office/drawing/2014/main" id="{3D8180B4-54E6-4532-9585-7849DA5F0007}"/>
                </a:ext>
              </a:extLst>
            </p:cNvPr>
            <p:cNvSpPr/>
            <p:nvPr/>
          </p:nvSpPr>
          <p:spPr bwMode="auto">
            <a:xfrm flipH="1">
              <a:off x="9029158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7117B88-BA92-483B-8E36-7C91EF66CCFC}"/>
                </a:ext>
              </a:extLst>
            </p:cNvPr>
            <p:cNvSpPr/>
            <p:nvPr/>
          </p:nvSpPr>
          <p:spPr bwMode="auto">
            <a:xfrm>
              <a:off x="7013461" y="5166674"/>
              <a:ext cx="319888" cy="419638"/>
            </a:xfrm>
            <a:custGeom>
              <a:avLst/>
              <a:gdLst>
                <a:gd name="connsiteX0" fmla="*/ 319888 w 319888"/>
                <a:gd name="connsiteY0" fmla="*/ 0 h 419638"/>
                <a:gd name="connsiteX1" fmla="*/ 319888 w 319888"/>
                <a:gd name="connsiteY1" fmla="*/ 419638 h 419638"/>
                <a:gd name="connsiteX2" fmla="*/ 0 w 319888"/>
                <a:gd name="connsiteY2" fmla="*/ 419638 h 419638"/>
                <a:gd name="connsiteX3" fmla="*/ 4019 w 319888"/>
                <a:gd name="connsiteY3" fmla="*/ 381219 h 419638"/>
                <a:gd name="connsiteX4" fmla="*/ 307900 w 319888"/>
                <a:gd name="connsiteY4" fmla="*/ 5828 h 419638"/>
                <a:gd name="connsiteX5" fmla="*/ 319888 w 319888"/>
                <a:gd name="connsiteY5" fmla="*/ 0 h 41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9888" h="419638">
                  <a:moveTo>
                    <a:pt x="319888" y="0"/>
                  </a:moveTo>
                  <a:lnTo>
                    <a:pt x="319888" y="419638"/>
                  </a:lnTo>
                  <a:lnTo>
                    <a:pt x="0" y="419638"/>
                  </a:lnTo>
                  <a:lnTo>
                    <a:pt x="4019" y="381219"/>
                  </a:lnTo>
                  <a:cubicBezTo>
                    <a:pt x="32246" y="249702"/>
                    <a:pt x="116971" y="111195"/>
                    <a:pt x="307900" y="5828"/>
                  </a:cubicBezTo>
                  <a:lnTo>
                    <a:pt x="319888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56EADFA-90DA-4E75-864E-665DC437DAF3}"/>
                </a:ext>
              </a:extLst>
            </p:cNvPr>
            <p:cNvSpPr/>
            <p:nvPr/>
          </p:nvSpPr>
          <p:spPr bwMode="auto">
            <a:xfrm>
              <a:off x="8061855" y="5345621"/>
              <a:ext cx="349307" cy="603818"/>
            </a:xfrm>
            <a:custGeom>
              <a:avLst/>
              <a:gdLst>
                <a:gd name="connsiteX0" fmla="*/ 58219 w 349307"/>
                <a:gd name="connsiteY0" fmla="*/ 0 h 603818"/>
                <a:gd name="connsiteX1" fmla="*/ 291088 w 349307"/>
                <a:gd name="connsiteY1" fmla="*/ 0 h 603818"/>
                <a:gd name="connsiteX2" fmla="*/ 349307 w 349307"/>
                <a:gd name="connsiteY2" fmla="*/ 58219 h 603818"/>
                <a:gd name="connsiteX3" fmla="*/ 349307 w 349307"/>
                <a:gd name="connsiteY3" fmla="*/ 603258 h 603818"/>
                <a:gd name="connsiteX4" fmla="*/ 187341 w 349307"/>
                <a:gd name="connsiteY4" fmla="*/ 603818 h 603818"/>
                <a:gd name="connsiteX5" fmla="*/ 0 w 349307"/>
                <a:gd name="connsiteY5" fmla="*/ 603168 h 603818"/>
                <a:gd name="connsiteX6" fmla="*/ 0 w 349307"/>
                <a:gd name="connsiteY6" fmla="*/ 58219 h 603818"/>
                <a:gd name="connsiteX7" fmla="*/ 58219 w 349307"/>
                <a:gd name="connsiteY7" fmla="*/ 0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307" h="603818">
                  <a:moveTo>
                    <a:pt x="58219" y="0"/>
                  </a:moveTo>
                  <a:lnTo>
                    <a:pt x="291088" y="0"/>
                  </a:lnTo>
                  <a:cubicBezTo>
                    <a:pt x="323241" y="0"/>
                    <a:pt x="349307" y="26066"/>
                    <a:pt x="349307" y="58219"/>
                  </a:cubicBezTo>
                  <a:lnTo>
                    <a:pt x="349307" y="603258"/>
                  </a:lnTo>
                  <a:lnTo>
                    <a:pt x="187341" y="603818"/>
                  </a:lnTo>
                  <a:lnTo>
                    <a:pt x="0" y="603168"/>
                  </a:lnTo>
                  <a:lnTo>
                    <a:pt x="0" y="58219"/>
                  </a:lnTo>
                  <a:cubicBezTo>
                    <a:pt x="0" y="26066"/>
                    <a:pt x="26066" y="0"/>
                    <a:pt x="58219" y="0"/>
                  </a:cubicBez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7DB26AF-AAFF-4079-ADD3-BE2646DD48D5}"/>
                </a:ext>
              </a:extLst>
            </p:cNvPr>
            <p:cNvSpPr/>
            <p:nvPr/>
          </p:nvSpPr>
          <p:spPr bwMode="auto">
            <a:xfrm>
              <a:off x="7005963" y="4995938"/>
              <a:ext cx="2508260" cy="952941"/>
            </a:xfrm>
            <a:custGeom>
              <a:avLst/>
              <a:gdLst>
                <a:gd name="connsiteX0" fmla="*/ 1256511 w 2508260"/>
                <a:gd name="connsiteY0" fmla="*/ 12 h 952941"/>
                <a:gd name="connsiteX1" fmla="*/ 2508260 w 2508260"/>
                <a:gd name="connsiteY1" fmla="*/ 662036 h 952941"/>
                <a:gd name="connsiteX2" fmla="*/ 1496451 w 2508260"/>
                <a:gd name="connsiteY2" fmla="*/ 952625 h 952941"/>
                <a:gd name="connsiteX3" fmla="*/ 1405198 w 2508260"/>
                <a:gd name="connsiteY3" fmla="*/ 952941 h 952941"/>
                <a:gd name="connsiteX4" fmla="*/ 1405198 w 2508260"/>
                <a:gd name="connsiteY4" fmla="*/ 407902 h 952941"/>
                <a:gd name="connsiteX5" fmla="*/ 1346979 w 2508260"/>
                <a:gd name="connsiteY5" fmla="*/ 349683 h 952941"/>
                <a:gd name="connsiteX6" fmla="*/ 1114110 w 2508260"/>
                <a:gd name="connsiteY6" fmla="*/ 349683 h 952941"/>
                <a:gd name="connsiteX7" fmla="*/ 1055891 w 2508260"/>
                <a:gd name="connsiteY7" fmla="*/ 407902 h 952941"/>
                <a:gd name="connsiteX8" fmla="*/ 1055891 w 2508260"/>
                <a:gd name="connsiteY8" fmla="*/ 952851 h 952941"/>
                <a:gd name="connsiteX9" fmla="*/ 990949 w 2508260"/>
                <a:gd name="connsiteY9" fmla="*/ 952625 h 952941"/>
                <a:gd name="connsiteX10" fmla="*/ 0 w 2508260"/>
                <a:gd name="connsiteY10" fmla="*/ 662036 h 952941"/>
                <a:gd name="connsiteX11" fmla="*/ 7498 w 2508260"/>
                <a:gd name="connsiteY11" fmla="*/ 590374 h 952941"/>
                <a:gd name="connsiteX12" fmla="*/ 327386 w 2508260"/>
                <a:gd name="connsiteY12" fmla="*/ 590374 h 952941"/>
                <a:gd name="connsiteX13" fmla="*/ 327386 w 2508260"/>
                <a:gd name="connsiteY13" fmla="*/ 170736 h 952941"/>
                <a:gd name="connsiteX14" fmla="*/ 403873 w 2508260"/>
                <a:gd name="connsiteY14" fmla="*/ 133553 h 952941"/>
                <a:gd name="connsiteX15" fmla="*/ 1256511 w 2508260"/>
                <a:gd name="connsiteY15" fmla="*/ 12 h 95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8260" h="952941">
                  <a:moveTo>
                    <a:pt x="1256511" y="12"/>
                  </a:moveTo>
                  <a:cubicBezTo>
                    <a:pt x="2292048" y="2393"/>
                    <a:pt x="2508260" y="378042"/>
                    <a:pt x="2508260" y="662036"/>
                  </a:cubicBezTo>
                  <a:cubicBezTo>
                    <a:pt x="2508260" y="910530"/>
                    <a:pt x="2070023" y="947313"/>
                    <a:pt x="1496451" y="952625"/>
                  </a:cubicBezTo>
                  <a:lnTo>
                    <a:pt x="1405198" y="952941"/>
                  </a:lnTo>
                  <a:lnTo>
                    <a:pt x="1405198" y="407902"/>
                  </a:lnTo>
                  <a:cubicBezTo>
                    <a:pt x="1405198" y="375749"/>
                    <a:pt x="1379132" y="349683"/>
                    <a:pt x="1346979" y="349683"/>
                  </a:cubicBezTo>
                  <a:lnTo>
                    <a:pt x="1114110" y="349683"/>
                  </a:lnTo>
                  <a:cubicBezTo>
                    <a:pt x="1081957" y="349683"/>
                    <a:pt x="1055891" y="375749"/>
                    <a:pt x="1055891" y="407902"/>
                  </a:cubicBezTo>
                  <a:lnTo>
                    <a:pt x="1055891" y="952851"/>
                  </a:lnTo>
                  <a:lnTo>
                    <a:pt x="990949" y="952625"/>
                  </a:lnTo>
                  <a:cubicBezTo>
                    <a:pt x="421549" y="947313"/>
                    <a:pt x="0" y="910530"/>
                    <a:pt x="0" y="662036"/>
                  </a:cubicBezTo>
                  <a:lnTo>
                    <a:pt x="7498" y="590374"/>
                  </a:lnTo>
                  <a:lnTo>
                    <a:pt x="327386" y="590374"/>
                  </a:lnTo>
                  <a:lnTo>
                    <a:pt x="327386" y="170736"/>
                  </a:lnTo>
                  <a:lnTo>
                    <a:pt x="403873" y="133553"/>
                  </a:lnTo>
                  <a:cubicBezTo>
                    <a:pt x="594406" y="52057"/>
                    <a:pt x="868184" y="-881"/>
                    <a:pt x="1256511" y="12"/>
                  </a:cubicBez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8CD8226C-35CB-4860-B961-397C82A9F5CE}"/>
                </a:ext>
              </a:extLst>
            </p:cNvPr>
            <p:cNvSpPr/>
            <p:nvPr/>
          </p:nvSpPr>
          <p:spPr bwMode="auto">
            <a:xfrm>
              <a:off x="8132712" y="5413953"/>
              <a:ext cx="199803" cy="192192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7FE54566-688D-48AC-83D9-74487431783B}"/>
                </a:ext>
              </a:extLst>
            </p:cNvPr>
            <p:cNvSpPr/>
            <p:nvPr/>
          </p:nvSpPr>
          <p:spPr bwMode="auto">
            <a:xfrm>
              <a:off x="7450104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96197185-F439-462E-A4E6-A303B4F6B438}"/>
                </a:ext>
              </a:extLst>
            </p:cNvPr>
            <p:cNvSpPr/>
            <p:nvPr/>
          </p:nvSpPr>
          <p:spPr bwMode="auto">
            <a:xfrm>
              <a:off x="7728711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1165B5E1-43B4-4054-BDC3-66533F94A3C8}"/>
                </a:ext>
              </a:extLst>
            </p:cNvPr>
            <p:cNvSpPr/>
            <p:nvPr/>
          </p:nvSpPr>
          <p:spPr bwMode="auto">
            <a:xfrm>
              <a:off x="8533573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12D92871-1F3E-414D-B81E-E893818FD219}"/>
                </a:ext>
              </a:extLst>
            </p:cNvPr>
            <p:cNvSpPr/>
            <p:nvPr/>
          </p:nvSpPr>
          <p:spPr bwMode="auto">
            <a:xfrm>
              <a:off x="8812180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ED72C2F-4EE7-414F-8DAE-7A65743A3267}"/>
                </a:ext>
              </a:extLst>
            </p:cNvPr>
            <p:cNvSpPr/>
            <p:nvPr/>
          </p:nvSpPr>
          <p:spPr bwMode="auto">
            <a:xfrm>
              <a:off x="7342133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07A82C7B-455A-48B3-948B-35F3D43141B9}"/>
                </a:ext>
              </a:extLst>
            </p:cNvPr>
            <p:cNvSpPr/>
            <p:nvPr/>
          </p:nvSpPr>
          <p:spPr bwMode="auto">
            <a:xfrm>
              <a:off x="7386843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D843917B-F5DE-4586-B3F2-23CAFE811F25}"/>
              </a:ext>
            </a:extLst>
          </p:cNvPr>
          <p:cNvGrpSpPr/>
          <p:nvPr/>
        </p:nvGrpSpPr>
        <p:grpSpPr>
          <a:xfrm>
            <a:off x="6030941" y="3267747"/>
            <a:ext cx="1659015" cy="691147"/>
            <a:chOff x="2663030" y="3058557"/>
            <a:chExt cx="3601372" cy="1500335"/>
          </a:xfrm>
        </p:grpSpPr>
        <p:sp>
          <p:nvSpPr>
            <p:cNvPr id="48" name="平行四辺形 47">
              <a:extLst>
                <a:ext uri="{FF2B5EF4-FFF2-40B4-BE49-F238E27FC236}">
                  <a16:creationId xmlns:a16="http://schemas.microsoft.com/office/drawing/2014/main" id="{A83E3B8B-D200-408E-8305-F18356E8A359}"/>
                </a:ext>
              </a:extLst>
            </p:cNvPr>
            <p:cNvSpPr/>
            <p:nvPr/>
          </p:nvSpPr>
          <p:spPr bwMode="auto">
            <a:xfrm rot="1800000">
              <a:off x="4946387" y="4316708"/>
              <a:ext cx="413485" cy="45719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A3B12472-C4CD-4FBD-A4E2-CE28769D8D28}"/>
                </a:ext>
              </a:extLst>
            </p:cNvPr>
            <p:cNvSpPr/>
            <p:nvPr/>
          </p:nvSpPr>
          <p:spPr bwMode="auto">
            <a:xfrm>
              <a:off x="5262244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275360C3-7367-47E2-8D0E-22B0DA799F9F}"/>
                </a:ext>
              </a:extLst>
            </p:cNvPr>
            <p:cNvSpPr/>
            <p:nvPr/>
          </p:nvSpPr>
          <p:spPr bwMode="auto">
            <a:xfrm>
              <a:off x="5306954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レーム (半分) 50">
              <a:extLst>
                <a:ext uri="{FF2B5EF4-FFF2-40B4-BE49-F238E27FC236}">
                  <a16:creationId xmlns:a16="http://schemas.microsoft.com/office/drawing/2014/main" id="{A26CEA61-91F5-43EF-96BE-572058F8DD95}"/>
                </a:ext>
              </a:extLst>
            </p:cNvPr>
            <p:cNvSpPr/>
            <p:nvPr/>
          </p:nvSpPr>
          <p:spPr bwMode="auto">
            <a:xfrm rot="14400000">
              <a:off x="3074932" y="41788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D613FB41-F040-4BBD-958D-5CD30BA1300A}"/>
                </a:ext>
              </a:extLst>
            </p:cNvPr>
            <p:cNvSpPr/>
            <p:nvPr/>
          </p:nvSpPr>
          <p:spPr bwMode="auto">
            <a:xfrm>
              <a:off x="3000056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6A6C7487-35C5-4750-96F2-6FB596EB9010}"/>
                </a:ext>
              </a:extLst>
            </p:cNvPr>
            <p:cNvSpPr/>
            <p:nvPr/>
          </p:nvSpPr>
          <p:spPr bwMode="auto">
            <a:xfrm>
              <a:off x="3044766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30251D3-9DA8-45FE-93F3-2CEE9C16D850}"/>
                </a:ext>
              </a:extLst>
            </p:cNvPr>
            <p:cNvSpPr/>
            <p:nvPr/>
          </p:nvSpPr>
          <p:spPr bwMode="auto">
            <a:xfrm>
              <a:off x="5497122" y="3330991"/>
              <a:ext cx="574048" cy="666681"/>
            </a:xfrm>
            <a:custGeom>
              <a:avLst/>
              <a:gdLst>
                <a:gd name="connsiteX0" fmla="*/ 574048 w 574048"/>
                <a:gd name="connsiteY0" fmla="*/ 0 h 666681"/>
                <a:gd name="connsiteX1" fmla="*/ 495656 w 574048"/>
                <a:gd name="connsiteY1" fmla="*/ 480804 h 666681"/>
                <a:gd name="connsiteX2" fmla="*/ 480050 w 574048"/>
                <a:gd name="connsiteY2" fmla="*/ 479231 h 666681"/>
                <a:gd name="connsiteX3" fmla="*/ 252077 w 574048"/>
                <a:gd name="connsiteY3" fmla="*/ 630342 h 666681"/>
                <a:gd name="connsiteX4" fmla="*/ 241835 w 574048"/>
                <a:gd name="connsiteY4" fmla="*/ 663338 h 666681"/>
                <a:gd name="connsiteX5" fmla="*/ 0 w 574048"/>
                <a:gd name="connsiteY5" fmla="*/ 666681 h 666681"/>
                <a:gd name="connsiteX6" fmla="*/ 339804 w 574048"/>
                <a:gd name="connsiteY6" fmla="*/ 6448 h 6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048" h="666681">
                  <a:moveTo>
                    <a:pt x="574048" y="0"/>
                  </a:moveTo>
                  <a:lnTo>
                    <a:pt x="495656" y="480804"/>
                  </a:lnTo>
                  <a:lnTo>
                    <a:pt x="480050" y="479231"/>
                  </a:lnTo>
                  <a:cubicBezTo>
                    <a:pt x="377567" y="479231"/>
                    <a:pt x="289637" y="541540"/>
                    <a:pt x="252077" y="630342"/>
                  </a:cubicBezTo>
                  <a:lnTo>
                    <a:pt x="241835" y="663338"/>
                  </a:lnTo>
                  <a:lnTo>
                    <a:pt x="0" y="666681"/>
                  </a:lnTo>
                  <a:lnTo>
                    <a:pt x="339804" y="6448"/>
                  </a:lnTo>
                  <a:close/>
                </a:path>
              </a:pathLst>
            </a:cu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5AD1021-D59B-4BF5-93E1-31177FBA8560}"/>
                </a:ext>
              </a:extLst>
            </p:cNvPr>
            <p:cNvSpPr/>
            <p:nvPr/>
          </p:nvSpPr>
          <p:spPr bwMode="auto">
            <a:xfrm>
              <a:off x="3968450" y="3330992"/>
              <a:ext cx="398764" cy="161899"/>
            </a:xfrm>
            <a:custGeom>
              <a:avLst/>
              <a:gdLst>
                <a:gd name="connsiteX0" fmla="*/ 97042 w 398764"/>
                <a:gd name="connsiteY0" fmla="*/ 0 h 161899"/>
                <a:gd name="connsiteX1" fmla="*/ 301722 w 398764"/>
                <a:gd name="connsiteY1" fmla="*/ 0 h 161899"/>
                <a:gd name="connsiteX2" fmla="*/ 398764 w 398764"/>
                <a:gd name="connsiteY2" fmla="*/ 97042 h 161899"/>
                <a:gd name="connsiteX3" fmla="*/ 398764 w 398764"/>
                <a:gd name="connsiteY3" fmla="*/ 161899 h 161899"/>
                <a:gd name="connsiteX4" fmla="*/ 0 w 398764"/>
                <a:gd name="connsiteY4" fmla="*/ 161899 h 161899"/>
                <a:gd name="connsiteX5" fmla="*/ 0 w 398764"/>
                <a:gd name="connsiteY5" fmla="*/ 97042 h 161899"/>
                <a:gd name="connsiteX6" fmla="*/ 97042 w 398764"/>
                <a:gd name="connsiteY6" fmla="*/ 0 h 161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764" h="161899">
                  <a:moveTo>
                    <a:pt x="97042" y="0"/>
                  </a:moveTo>
                  <a:lnTo>
                    <a:pt x="301722" y="0"/>
                  </a:lnTo>
                  <a:cubicBezTo>
                    <a:pt x="355317" y="0"/>
                    <a:pt x="398764" y="43447"/>
                    <a:pt x="398764" y="97042"/>
                  </a:cubicBezTo>
                  <a:lnTo>
                    <a:pt x="398764" y="161899"/>
                  </a:lnTo>
                  <a:lnTo>
                    <a:pt x="0" y="161899"/>
                  </a:lnTo>
                  <a:lnTo>
                    <a:pt x="0" y="97042"/>
                  </a:lnTo>
                  <a:cubicBezTo>
                    <a:pt x="0" y="43447"/>
                    <a:pt x="43447" y="0"/>
                    <a:pt x="97042" y="0"/>
                  </a:cubicBezTo>
                  <a:close/>
                </a:path>
              </a:pathLst>
            </a:cu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平行四辺形 55">
              <a:extLst>
                <a:ext uri="{FF2B5EF4-FFF2-40B4-BE49-F238E27FC236}">
                  <a16:creationId xmlns:a16="http://schemas.microsoft.com/office/drawing/2014/main" id="{F7A5E339-9A64-44C5-8412-BB6F6A75E365}"/>
                </a:ext>
              </a:extLst>
            </p:cNvPr>
            <p:cNvSpPr/>
            <p:nvPr/>
          </p:nvSpPr>
          <p:spPr bwMode="auto">
            <a:xfrm rot="21167086">
              <a:off x="4211595" y="3058557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平行四辺形 56">
              <a:extLst>
                <a:ext uri="{FF2B5EF4-FFF2-40B4-BE49-F238E27FC236}">
                  <a16:creationId xmlns:a16="http://schemas.microsoft.com/office/drawing/2014/main" id="{2490FFEF-8369-489E-9296-B32764A5BFD7}"/>
                </a:ext>
              </a:extLst>
            </p:cNvPr>
            <p:cNvSpPr/>
            <p:nvPr/>
          </p:nvSpPr>
          <p:spPr bwMode="auto">
            <a:xfrm rot="255630">
              <a:off x="2807518" y="3105815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平行四辺形 57">
              <a:extLst>
                <a:ext uri="{FF2B5EF4-FFF2-40B4-BE49-F238E27FC236}">
                  <a16:creationId xmlns:a16="http://schemas.microsoft.com/office/drawing/2014/main" id="{33D19B8E-C58E-4DA3-926B-260ACDCF5D91}"/>
                </a:ext>
              </a:extLst>
            </p:cNvPr>
            <p:cNvSpPr/>
            <p:nvPr/>
          </p:nvSpPr>
          <p:spPr bwMode="auto">
            <a:xfrm rot="20700000">
              <a:off x="3363921" y="3343261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平行四辺形 58">
              <a:extLst>
                <a:ext uri="{FF2B5EF4-FFF2-40B4-BE49-F238E27FC236}">
                  <a16:creationId xmlns:a16="http://schemas.microsoft.com/office/drawing/2014/main" id="{1DF5F994-0288-486C-A851-247F26EDA883}"/>
                </a:ext>
              </a:extLst>
            </p:cNvPr>
            <p:cNvSpPr/>
            <p:nvPr/>
          </p:nvSpPr>
          <p:spPr bwMode="auto">
            <a:xfrm rot="900000" flipH="1">
              <a:off x="4309026" y="3343263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1075D7F-89A0-4A13-8CD1-D6833F4A1016}"/>
                </a:ext>
              </a:extLst>
            </p:cNvPr>
            <p:cNvSpPr/>
            <p:nvPr/>
          </p:nvSpPr>
          <p:spPr bwMode="auto">
            <a:xfrm>
              <a:off x="3470742" y="3582213"/>
              <a:ext cx="633156" cy="211756"/>
            </a:xfrm>
            <a:custGeom>
              <a:avLst/>
              <a:gdLst>
                <a:gd name="connsiteX0" fmla="*/ 241881 w 633156"/>
                <a:gd name="connsiteY0" fmla="*/ 0 h 211756"/>
                <a:gd name="connsiteX1" fmla="*/ 633156 w 633156"/>
                <a:gd name="connsiteY1" fmla="*/ 0 h 211756"/>
                <a:gd name="connsiteX2" fmla="*/ 580217 w 633156"/>
                <a:gd name="connsiteY2" fmla="*/ 211756 h 211756"/>
                <a:gd name="connsiteX3" fmla="*/ 0 w 633156"/>
                <a:gd name="connsiteY3" fmla="*/ 211756 h 211756"/>
                <a:gd name="connsiteX4" fmla="*/ 46159 w 633156"/>
                <a:gd name="connsiteY4" fmla="*/ 132494 h 211756"/>
                <a:gd name="connsiteX5" fmla="*/ 199431 w 633156"/>
                <a:gd name="connsiteY5" fmla="*/ 12296 h 211756"/>
                <a:gd name="connsiteX6" fmla="*/ 241881 w 633156"/>
                <a:gd name="connsiteY6" fmla="*/ 0 h 21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3156" h="211756">
                  <a:moveTo>
                    <a:pt x="241881" y="0"/>
                  </a:moveTo>
                  <a:lnTo>
                    <a:pt x="633156" y="0"/>
                  </a:lnTo>
                  <a:lnTo>
                    <a:pt x="580217" y="211756"/>
                  </a:lnTo>
                  <a:lnTo>
                    <a:pt x="0" y="211756"/>
                  </a:lnTo>
                  <a:lnTo>
                    <a:pt x="46159" y="132494"/>
                  </a:lnTo>
                  <a:cubicBezTo>
                    <a:pt x="86011" y="80515"/>
                    <a:pt x="138675" y="38876"/>
                    <a:pt x="199431" y="12296"/>
                  </a:cubicBezTo>
                  <a:lnTo>
                    <a:pt x="241881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3B418FD-51BD-4069-8EB6-C92F606FEE75}"/>
                </a:ext>
              </a:extLst>
            </p:cNvPr>
            <p:cNvSpPr/>
            <p:nvPr/>
          </p:nvSpPr>
          <p:spPr bwMode="auto">
            <a:xfrm>
              <a:off x="2663030" y="3441980"/>
              <a:ext cx="3100058" cy="898776"/>
            </a:xfrm>
            <a:custGeom>
              <a:avLst/>
              <a:gdLst>
                <a:gd name="connsiteX0" fmla="*/ 1229375 w 3100058"/>
                <a:gd name="connsiteY0" fmla="*/ 0 h 898776"/>
                <a:gd name="connsiteX1" fmla="*/ 1780226 w 3100058"/>
                <a:gd name="connsiteY1" fmla="*/ 0 h 898776"/>
                <a:gd name="connsiteX2" fmla="*/ 1893906 w 3100058"/>
                <a:gd name="connsiteY2" fmla="*/ 113680 h 898776"/>
                <a:gd name="connsiteX3" fmla="*/ 1893906 w 3100058"/>
                <a:gd name="connsiteY3" fmla="*/ 122956 h 898776"/>
                <a:gd name="connsiteX4" fmla="*/ 1914903 w 3100058"/>
                <a:gd name="connsiteY4" fmla="*/ 124544 h 898776"/>
                <a:gd name="connsiteX5" fmla="*/ 2214368 w 3100058"/>
                <a:gd name="connsiteY5" fmla="*/ 357861 h 898776"/>
                <a:gd name="connsiteX6" fmla="*/ 2221308 w 3100058"/>
                <a:gd name="connsiteY6" fmla="*/ 392240 h 898776"/>
                <a:gd name="connsiteX7" fmla="*/ 3100058 w 3100058"/>
                <a:gd name="connsiteY7" fmla="*/ 507291 h 898776"/>
                <a:gd name="connsiteX8" fmla="*/ 3100058 w 3100058"/>
                <a:gd name="connsiteY8" fmla="*/ 737266 h 898776"/>
                <a:gd name="connsiteX9" fmla="*/ 1939315 w 3100058"/>
                <a:gd name="connsiteY9" fmla="*/ 889237 h 898776"/>
                <a:gd name="connsiteX10" fmla="*/ 1934075 w 3100058"/>
                <a:gd name="connsiteY10" fmla="*/ 890864 h 898776"/>
                <a:gd name="connsiteX11" fmla="*/ 1855606 w 3100058"/>
                <a:gd name="connsiteY11" fmla="*/ 898774 h 898776"/>
                <a:gd name="connsiteX12" fmla="*/ 1656147 w 3100058"/>
                <a:gd name="connsiteY12" fmla="*/ 898774 h 898776"/>
                <a:gd name="connsiteX13" fmla="*/ 1656144 w 3100058"/>
                <a:gd name="connsiteY13" fmla="*/ 898774 h 898776"/>
                <a:gd name="connsiteX14" fmla="*/ 483186 w 3100058"/>
                <a:gd name="connsiteY14" fmla="*/ 898773 h 898776"/>
                <a:gd name="connsiteX15" fmla="*/ 473785 w 3100058"/>
                <a:gd name="connsiteY15" fmla="*/ 897352 h 898776"/>
                <a:gd name="connsiteX16" fmla="*/ 446258 w 3100058"/>
                <a:gd name="connsiteY16" fmla="*/ 898776 h 898776"/>
                <a:gd name="connsiteX17" fmla="*/ 8774 w 3100058"/>
                <a:gd name="connsiteY17" fmla="*/ 674214 h 898776"/>
                <a:gd name="connsiteX18" fmla="*/ 804292 w 3100058"/>
                <a:gd name="connsiteY18" fmla="*/ 357861 h 898776"/>
                <a:gd name="connsiteX19" fmla="*/ 807712 w 3100058"/>
                <a:gd name="connsiteY19" fmla="*/ 351989 h 898776"/>
                <a:gd name="connsiteX20" fmla="*/ 1387929 w 3100058"/>
                <a:gd name="connsiteY20" fmla="*/ 351989 h 898776"/>
                <a:gd name="connsiteX21" fmla="*/ 1440868 w 3100058"/>
                <a:gd name="connsiteY21" fmla="*/ 140233 h 898776"/>
                <a:gd name="connsiteX22" fmla="*/ 1049593 w 3100058"/>
                <a:gd name="connsiteY22" fmla="*/ 140233 h 898776"/>
                <a:gd name="connsiteX23" fmla="*/ 1103757 w 3100058"/>
                <a:gd name="connsiteY23" fmla="*/ 124544 h 898776"/>
                <a:gd name="connsiteX24" fmla="*/ 1115695 w 3100058"/>
                <a:gd name="connsiteY24" fmla="*/ 123641 h 898776"/>
                <a:gd name="connsiteX25" fmla="*/ 1115695 w 3100058"/>
                <a:gd name="connsiteY25" fmla="*/ 113680 h 898776"/>
                <a:gd name="connsiteX26" fmla="*/ 1229375 w 3100058"/>
                <a:gd name="connsiteY26" fmla="*/ 0 h 89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00058" h="898776">
                  <a:moveTo>
                    <a:pt x="1229375" y="0"/>
                  </a:moveTo>
                  <a:lnTo>
                    <a:pt x="1780226" y="0"/>
                  </a:lnTo>
                  <a:cubicBezTo>
                    <a:pt x="1843010" y="0"/>
                    <a:pt x="1893906" y="50896"/>
                    <a:pt x="1893906" y="113680"/>
                  </a:cubicBezTo>
                  <a:lnTo>
                    <a:pt x="1893906" y="122956"/>
                  </a:lnTo>
                  <a:lnTo>
                    <a:pt x="1914903" y="124544"/>
                  </a:lnTo>
                  <a:cubicBezTo>
                    <a:pt x="2050240" y="145224"/>
                    <a:pt x="2162649" y="235583"/>
                    <a:pt x="2214368" y="357861"/>
                  </a:cubicBezTo>
                  <a:lnTo>
                    <a:pt x="2221308" y="392240"/>
                  </a:lnTo>
                  <a:lnTo>
                    <a:pt x="3100058" y="507291"/>
                  </a:lnTo>
                  <a:lnTo>
                    <a:pt x="3100058" y="737266"/>
                  </a:lnTo>
                  <a:lnTo>
                    <a:pt x="1939315" y="889237"/>
                  </a:lnTo>
                  <a:lnTo>
                    <a:pt x="1934075" y="890864"/>
                  </a:lnTo>
                  <a:cubicBezTo>
                    <a:pt x="1908729" y="896050"/>
                    <a:pt x="1882486" y="898774"/>
                    <a:pt x="1855606" y="898774"/>
                  </a:cubicBezTo>
                  <a:lnTo>
                    <a:pt x="1656147" y="898774"/>
                  </a:lnTo>
                  <a:lnTo>
                    <a:pt x="1656144" y="898774"/>
                  </a:lnTo>
                  <a:lnTo>
                    <a:pt x="483186" y="898773"/>
                  </a:lnTo>
                  <a:lnTo>
                    <a:pt x="473785" y="897352"/>
                  </a:lnTo>
                  <a:lnTo>
                    <a:pt x="446258" y="898776"/>
                  </a:lnTo>
                  <a:cubicBezTo>
                    <a:pt x="204642" y="898776"/>
                    <a:pt x="-50898" y="764367"/>
                    <a:pt x="8774" y="674214"/>
                  </a:cubicBezTo>
                  <a:cubicBezTo>
                    <a:pt x="68446" y="584061"/>
                    <a:pt x="621795" y="449473"/>
                    <a:pt x="804292" y="357861"/>
                  </a:cubicBezTo>
                  <a:lnTo>
                    <a:pt x="807712" y="351989"/>
                  </a:lnTo>
                  <a:lnTo>
                    <a:pt x="1387929" y="351989"/>
                  </a:lnTo>
                  <a:lnTo>
                    <a:pt x="1440868" y="140233"/>
                  </a:lnTo>
                  <a:lnTo>
                    <a:pt x="1049593" y="140233"/>
                  </a:lnTo>
                  <a:lnTo>
                    <a:pt x="1103757" y="124544"/>
                  </a:lnTo>
                  <a:lnTo>
                    <a:pt x="1115695" y="123641"/>
                  </a:lnTo>
                  <a:lnTo>
                    <a:pt x="1115695" y="113680"/>
                  </a:lnTo>
                  <a:cubicBezTo>
                    <a:pt x="1115695" y="50896"/>
                    <a:pt x="1166591" y="0"/>
                    <a:pt x="1229375" y="0"/>
                  </a:cubicBezTo>
                  <a:close/>
                </a:path>
              </a:pathLst>
            </a:cu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: 塗りつぶしなし 61">
              <a:extLst>
                <a:ext uri="{FF2B5EF4-FFF2-40B4-BE49-F238E27FC236}">
                  <a16:creationId xmlns:a16="http://schemas.microsoft.com/office/drawing/2014/main" id="{ACA5ED53-7E78-4E03-B3A4-0AF0066E0294}"/>
                </a:ext>
              </a:extLst>
            </p:cNvPr>
            <p:cNvSpPr/>
            <p:nvPr/>
          </p:nvSpPr>
          <p:spPr bwMode="auto">
            <a:xfrm>
              <a:off x="5689942" y="3766751"/>
              <a:ext cx="574460" cy="574460"/>
            </a:xfrm>
            <a:prstGeom prst="donut">
              <a:avLst>
                <a:gd name="adj" fmla="val 16580"/>
              </a:avLst>
            </a:pr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">
              <a:extLst>
                <a:ext uri="{FF2B5EF4-FFF2-40B4-BE49-F238E27FC236}">
                  <a16:creationId xmlns:a16="http://schemas.microsoft.com/office/drawing/2014/main" id="{966DF9ED-5F5A-4E35-ADB9-B0348C1FFC9B}"/>
                </a:ext>
              </a:extLst>
            </p:cNvPr>
            <p:cNvSpPr/>
            <p:nvPr/>
          </p:nvSpPr>
          <p:spPr bwMode="auto">
            <a:xfrm rot="11415849">
              <a:off x="5975031" y="4031193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">
              <a:extLst>
                <a:ext uri="{FF2B5EF4-FFF2-40B4-BE49-F238E27FC236}">
                  <a16:creationId xmlns:a16="http://schemas.microsoft.com/office/drawing/2014/main" id="{7CD01F2D-B6AE-4B2D-973A-809A7D82D8F9}"/>
                </a:ext>
              </a:extLst>
            </p:cNvPr>
            <p:cNvSpPr/>
            <p:nvPr/>
          </p:nvSpPr>
          <p:spPr bwMode="auto">
            <a:xfrm rot="15015849" flipH="1">
              <a:off x="5857926" y="3934084"/>
              <a:ext cx="172904" cy="7313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角を丸くする 6">
              <a:extLst>
                <a:ext uri="{FF2B5EF4-FFF2-40B4-BE49-F238E27FC236}">
                  <a16:creationId xmlns:a16="http://schemas.microsoft.com/office/drawing/2014/main" id="{5464E5C8-6FA7-470F-B14D-5FEA59B1CC66}"/>
                </a:ext>
              </a:extLst>
            </p:cNvPr>
            <p:cNvSpPr/>
            <p:nvPr/>
          </p:nvSpPr>
          <p:spPr bwMode="auto">
            <a:xfrm rot="7815849" flipH="1">
              <a:off x="5829198" y="4083322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FBB0746D-EF45-4CC4-8D1E-C93E186A20FF}"/>
                </a:ext>
              </a:extLst>
            </p:cNvPr>
            <p:cNvSpPr/>
            <p:nvPr/>
          </p:nvSpPr>
          <p:spPr bwMode="auto">
            <a:xfrm rot="20415849">
              <a:off x="5937084" y="4017858"/>
              <a:ext cx="67281" cy="6978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7B48E436-06A1-4D50-BC11-E78D9BF0B0C0}"/>
                </a:ext>
              </a:extLst>
            </p:cNvPr>
            <p:cNvSpPr/>
            <p:nvPr/>
          </p:nvSpPr>
          <p:spPr bwMode="auto">
            <a:xfrm>
              <a:off x="4103898" y="4165313"/>
              <a:ext cx="700629" cy="20377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C54B7E77-48DF-499A-B33A-4C2E40E2FC37}"/>
                </a:ext>
              </a:extLst>
            </p:cNvPr>
            <p:cNvSpPr/>
            <p:nvPr/>
          </p:nvSpPr>
          <p:spPr bwMode="auto">
            <a:xfrm>
              <a:off x="4130130" y="3582213"/>
              <a:ext cx="346451" cy="213500"/>
            </a:xfrm>
            <a:prstGeom prst="trapezoi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C06AA72-E4DC-460C-ADC0-8A231686CBF3}"/>
              </a:ext>
            </a:extLst>
          </p:cNvPr>
          <p:cNvGrpSpPr/>
          <p:nvPr/>
        </p:nvGrpSpPr>
        <p:grpSpPr>
          <a:xfrm>
            <a:off x="404287" y="3053860"/>
            <a:ext cx="1661872" cy="1175775"/>
            <a:chOff x="243261" y="2695923"/>
            <a:chExt cx="2378052" cy="1682473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324DF39-46D3-435C-AD0C-42F99EE39B6B}"/>
                </a:ext>
              </a:extLst>
            </p:cNvPr>
            <p:cNvSpPr/>
            <p:nvPr/>
          </p:nvSpPr>
          <p:spPr bwMode="auto">
            <a:xfrm>
              <a:off x="633678" y="4096952"/>
              <a:ext cx="1164642" cy="281444"/>
            </a:xfrm>
            <a:custGeom>
              <a:avLst/>
              <a:gdLst>
                <a:gd name="connsiteX0" fmla="*/ 358882 w 1164642"/>
                <a:gd name="connsiteY0" fmla="*/ 0 h 281444"/>
                <a:gd name="connsiteX1" fmla="*/ 414072 w 1164642"/>
                <a:gd name="connsiteY1" fmla="*/ 0 h 281444"/>
                <a:gd name="connsiteX2" fmla="*/ 414072 w 1164642"/>
                <a:gd name="connsiteY2" fmla="*/ 221932 h 281444"/>
                <a:gd name="connsiteX3" fmla="*/ 746232 w 1164642"/>
                <a:gd name="connsiteY3" fmla="*/ 221932 h 281444"/>
                <a:gd name="connsiteX4" fmla="*/ 746232 w 1164642"/>
                <a:gd name="connsiteY4" fmla="*/ 0 h 281444"/>
                <a:gd name="connsiteX5" fmla="*/ 801422 w 1164642"/>
                <a:gd name="connsiteY5" fmla="*/ 0 h 281444"/>
                <a:gd name="connsiteX6" fmla="*/ 801422 w 1164642"/>
                <a:gd name="connsiteY6" fmla="*/ 221932 h 281444"/>
                <a:gd name="connsiteX7" fmla="*/ 879035 w 1164642"/>
                <a:gd name="connsiteY7" fmla="*/ 221932 h 281444"/>
                <a:gd name="connsiteX8" fmla="*/ 1052637 w 1164642"/>
                <a:gd name="connsiteY8" fmla="*/ 150023 h 281444"/>
                <a:gd name="connsiteX9" fmla="*/ 1104846 w 1164642"/>
                <a:gd name="connsiteY9" fmla="*/ 72586 h 281444"/>
                <a:gd name="connsiteX10" fmla="*/ 1164642 w 1164642"/>
                <a:gd name="connsiteY10" fmla="*/ 72586 h 281444"/>
                <a:gd name="connsiteX11" fmla="*/ 1160087 w 1164642"/>
                <a:gd name="connsiteY11" fmla="*/ 95151 h 281444"/>
                <a:gd name="connsiteX12" fmla="*/ 879035 w 1164642"/>
                <a:gd name="connsiteY12" fmla="*/ 281444 h 281444"/>
                <a:gd name="connsiteX13" fmla="*/ 285607 w 1164642"/>
                <a:gd name="connsiteY13" fmla="*/ 281444 h 281444"/>
                <a:gd name="connsiteX14" fmla="*/ 4555 w 1164642"/>
                <a:gd name="connsiteY14" fmla="*/ 95151 h 281444"/>
                <a:gd name="connsiteX15" fmla="*/ 0 w 1164642"/>
                <a:gd name="connsiteY15" fmla="*/ 72586 h 281444"/>
                <a:gd name="connsiteX16" fmla="*/ 59796 w 1164642"/>
                <a:gd name="connsiteY16" fmla="*/ 72586 h 281444"/>
                <a:gd name="connsiteX17" fmla="*/ 112005 w 1164642"/>
                <a:gd name="connsiteY17" fmla="*/ 150023 h 281444"/>
                <a:gd name="connsiteX18" fmla="*/ 285607 w 1164642"/>
                <a:gd name="connsiteY18" fmla="*/ 221932 h 281444"/>
                <a:gd name="connsiteX19" fmla="*/ 358882 w 1164642"/>
                <a:gd name="connsiteY19" fmla="*/ 221932 h 28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4642" h="281444">
                  <a:moveTo>
                    <a:pt x="358882" y="0"/>
                  </a:moveTo>
                  <a:lnTo>
                    <a:pt x="414072" y="0"/>
                  </a:lnTo>
                  <a:lnTo>
                    <a:pt x="414072" y="221932"/>
                  </a:lnTo>
                  <a:lnTo>
                    <a:pt x="746232" y="221932"/>
                  </a:lnTo>
                  <a:lnTo>
                    <a:pt x="746232" y="0"/>
                  </a:lnTo>
                  <a:lnTo>
                    <a:pt x="801422" y="0"/>
                  </a:lnTo>
                  <a:lnTo>
                    <a:pt x="801422" y="221932"/>
                  </a:lnTo>
                  <a:lnTo>
                    <a:pt x="879035" y="221932"/>
                  </a:lnTo>
                  <a:cubicBezTo>
                    <a:pt x="946830" y="221932"/>
                    <a:pt x="1008208" y="194453"/>
                    <a:pt x="1052637" y="150023"/>
                  </a:cubicBezTo>
                  <a:lnTo>
                    <a:pt x="1104846" y="72586"/>
                  </a:lnTo>
                  <a:lnTo>
                    <a:pt x="1164642" y="72586"/>
                  </a:lnTo>
                  <a:lnTo>
                    <a:pt x="1160087" y="95151"/>
                  </a:lnTo>
                  <a:cubicBezTo>
                    <a:pt x="1113782" y="204628"/>
                    <a:pt x="1005379" y="281444"/>
                    <a:pt x="879035" y="281444"/>
                  </a:cubicBezTo>
                  <a:lnTo>
                    <a:pt x="285607" y="281444"/>
                  </a:lnTo>
                  <a:cubicBezTo>
                    <a:pt x="159263" y="281444"/>
                    <a:pt x="50860" y="204628"/>
                    <a:pt x="4555" y="95151"/>
                  </a:cubicBezTo>
                  <a:lnTo>
                    <a:pt x="0" y="72586"/>
                  </a:lnTo>
                  <a:lnTo>
                    <a:pt x="59796" y="72586"/>
                  </a:lnTo>
                  <a:lnTo>
                    <a:pt x="112005" y="150023"/>
                  </a:lnTo>
                  <a:cubicBezTo>
                    <a:pt x="156434" y="194453"/>
                    <a:pt x="217812" y="221932"/>
                    <a:pt x="285607" y="221932"/>
                  </a:cubicBezTo>
                  <a:lnTo>
                    <a:pt x="358882" y="22193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53E6DB6B-0249-4626-A33B-7BB35B46B1C4}"/>
                </a:ext>
              </a:extLst>
            </p:cNvPr>
            <p:cNvSpPr/>
            <p:nvPr/>
          </p:nvSpPr>
          <p:spPr bwMode="auto">
            <a:xfrm>
              <a:off x="243261" y="2695923"/>
              <a:ext cx="1950540" cy="2588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62CD6256-0E3F-4657-9613-86ACEF347F76}"/>
                </a:ext>
              </a:extLst>
            </p:cNvPr>
            <p:cNvSpPr/>
            <p:nvPr/>
          </p:nvSpPr>
          <p:spPr bwMode="auto">
            <a:xfrm>
              <a:off x="1186185" y="2809454"/>
              <a:ext cx="76481" cy="7011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3BB346EE-159B-4910-8DE1-D967FC139E98}"/>
                </a:ext>
              </a:extLst>
            </p:cNvPr>
            <p:cNvSpPr/>
            <p:nvPr/>
          </p:nvSpPr>
          <p:spPr bwMode="auto">
            <a:xfrm>
              <a:off x="1531132" y="3581401"/>
              <a:ext cx="853928" cy="100148"/>
            </a:xfrm>
            <a:prstGeom prst="roundRect">
              <a:avLst/>
            </a:prstGeom>
            <a:solidFill>
              <a:srgbClr val="333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65BEB90F-C1C4-4D3B-B9C1-076B4587D618}"/>
                </a:ext>
              </a:extLst>
            </p:cNvPr>
            <p:cNvSpPr/>
            <p:nvPr/>
          </p:nvSpPr>
          <p:spPr bwMode="auto">
            <a:xfrm>
              <a:off x="2178015" y="3409825"/>
              <a:ext cx="443298" cy="443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FC3427D3-2F19-404F-A53F-1B0D3F5C74E6}"/>
                </a:ext>
              </a:extLst>
            </p:cNvPr>
            <p:cNvSpPr/>
            <p:nvPr/>
          </p:nvSpPr>
          <p:spPr bwMode="auto">
            <a:xfrm flipV="1">
              <a:off x="2322828" y="3554638"/>
              <a:ext cx="153672" cy="153672"/>
            </a:xfrm>
            <a:prstGeom prst="ellipse">
              <a:avLst/>
            </a:prstGeom>
            <a:solidFill>
              <a:srgbClr val="333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9A6D7643-29E7-476E-ABCE-35B0D6C98FDF}"/>
                </a:ext>
              </a:extLst>
            </p:cNvPr>
            <p:cNvSpPr/>
            <p:nvPr/>
          </p:nvSpPr>
          <p:spPr bwMode="auto">
            <a:xfrm flipH="1">
              <a:off x="660950" y="3064043"/>
              <a:ext cx="1127114" cy="1134860"/>
            </a:xfrm>
            <a:custGeom>
              <a:avLst/>
              <a:gdLst>
                <a:gd name="connsiteX0" fmla="*/ 567430 w 1127114"/>
                <a:gd name="connsiteY0" fmla="*/ 0 h 1134860"/>
                <a:gd name="connsiteX1" fmla="*/ 0 w 1127114"/>
                <a:gd name="connsiteY1" fmla="*/ 567430 h 1134860"/>
                <a:gd name="connsiteX2" fmla="*/ 567430 w 1127114"/>
                <a:gd name="connsiteY2" fmla="*/ 1134860 h 1134860"/>
                <a:gd name="connsiteX3" fmla="*/ 1123332 w 1127114"/>
                <a:gd name="connsiteY3" fmla="*/ 681787 h 1134860"/>
                <a:gd name="connsiteX4" fmla="*/ 1127114 w 1127114"/>
                <a:gd name="connsiteY4" fmla="*/ 644266 h 1134860"/>
                <a:gd name="connsiteX5" fmla="*/ 883005 w 1127114"/>
                <a:gd name="connsiteY5" fmla="*/ 644266 h 1134860"/>
                <a:gd name="connsiteX6" fmla="*/ 883005 w 1127114"/>
                <a:gd name="connsiteY6" fmla="*/ 95996 h 1134860"/>
                <a:gd name="connsiteX7" fmla="*/ 788299 w 1127114"/>
                <a:gd name="connsiteY7" fmla="*/ 44591 h 1134860"/>
                <a:gd name="connsiteX8" fmla="*/ 567430 w 1127114"/>
                <a:gd name="connsiteY8" fmla="*/ 0 h 113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114" h="1134860">
                  <a:moveTo>
                    <a:pt x="567430" y="0"/>
                  </a:moveTo>
                  <a:cubicBezTo>
                    <a:pt x="254047" y="0"/>
                    <a:pt x="0" y="254047"/>
                    <a:pt x="0" y="567430"/>
                  </a:cubicBezTo>
                  <a:cubicBezTo>
                    <a:pt x="0" y="880813"/>
                    <a:pt x="254047" y="1134860"/>
                    <a:pt x="567430" y="1134860"/>
                  </a:cubicBezTo>
                  <a:cubicBezTo>
                    <a:pt x="841640" y="1134860"/>
                    <a:pt x="1070421" y="940355"/>
                    <a:pt x="1123332" y="681787"/>
                  </a:cubicBezTo>
                  <a:lnTo>
                    <a:pt x="1127114" y="644266"/>
                  </a:lnTo>
                  <a:lnTo>
                    <a:pt x="883005" y="644266"/>
                  </a:lnTo>
                  <a:lnTo>
                    <a:pt x="883005" y="95996"/>
                  </a:lnTo>
                  <a:lnTo>
                    <a:pt x="788299" y="44591"/>
                  </a:lnTo>
                  <a:cubicBezTo>
                    <a:pt x="720413" y="15878"/>
                    <a:pt x="645776" y="0"/>
                    <a:pt x="567430" y="0"/>
                  </a:cubicBezTo>
                  <a:close/>
                </a:path>
              </a:pathLst>
            </a:custGeom>
            <a:solidFill>
              <a:srgbClr val="333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8FA58E5-178A-4800-A836-349ABBF19F04}"/>
                </a:ext>
              </a:extLst>
            </p:cNvPr>
            <p:cNvSpPr/>
            <p:nvPr/>
          </p:nvSpPr>
          <p:spPr bwMode="auto">
            <a:xfrm flipH="1">
              <a:off x="653205" y="3160040"/>
              <a:ext cx="251855" cy="548270"/>
            </a:xfrm>
            <a:custGeom>
              <a:avLst/>
              <a:gdLst>
                <a:gd name="connsiteX0" fmla="*/ 0 w 251855"/>
                <a:gd name="connsiteY0" fmla="*/ 0 h 548270"/>
                <a:gd name="connsiteX1" fmla="*/ 0 w 251855"/>
                <a:gd name="connsiteY1" fmla="*/ 548270 h 548270"/>
                <a:gd name="connsiteX2" fmla="*/ 244109 w 251855"/>
                <a:gd name="connsiteY2" fmla="*/ 548270 h 548270"/>
                <a:gd name="connsiteX3" fmla="*/ 251855 w 251855"/>
                <a:gd name="connsiteY3" fmla="*/ 471434 h 548270"/>
                <a:gd name="connsiteX4" fmla="*/ 1681 w 251855"/>
                <a:gd name="connsiteY4" fmla="*/ 912 h 548270"/>
                <a:gd name="connsiteX5" fmla="*/ 0 w 251855"/>
                <a:gd name="connsiteY5" fmla="*/ 0 h 54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855" h="548270">
                  <a:moveTo>
                    <a:pt x="0" y="0"/>
                  </a:moveTo>
                  <a:lnTo>
                    <a:pt x="0" y="548270"/>
                  </a:lnTo>
                  <a:lnTo>
                    <a:pt x="244109" y="548270"/>
                  </a:lnTo>
                  <a:lnTo>
                    <a:pt x="251855" y="471434"/>
                  </a:lnTo>
                  <a:cubicBezTo>
                    <a:pt x="251855" y="275570"/>
                    <a:pt x="152618" y="102884"/>
                    <a:pt x="1681" y="9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AEE1F42C-D16A-4EE8-A878-6F2B916C07E4}"/>
              </a:ext>
            </a:extLst>
          </p:cNvPr>
          <p:cNvGrpSpPr/>
          <p:nvPr/>
        </p:nvGrpSpPr>
        <p:grpSpPr>
          <a:xfrm>
            <a:off x="2273139" y="1211269"/>
            <a:ext cx="1636217" cy="1023145"/>
            <a:chOff x="843857" y="4909517"/>
            <a:chExt cx="2132063" cy="1333203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D3ABB841-BB51-4837-91C1-BA0992B84119}"/>
                </a:ext>
              </a:extLst>
            </p:cNvPr>
            <p:cNvSpPr/>
            <p:nvPr/>
          </p:nvSpPr>
          <p:spPr bwMode="auto">
            <a:xfrm rot="10800000" flipH="1">
              <a:off x="940362" y="5840099"/>
              <a:ext cx="1461425" cy="402621"/>
            </a:xfrm>
            <a:custGeom>
              <a:avLst/>
              <a:gdLst>
                <a:gd name="connsiteX0" fmla="*/ 464475 w 1461425"/>
                <a:gd name="connsiteY0" fmla="*/ 402621 h 402621"/>
                <a:gd name="connsiteX1" fmla="*/ 532737 w 1461425"/>
                <a:gd name="connsiteY1" fmla="*/ 402621 h 402621"/>
                <a:gd name="connsiteX2" fmla="*/ 532737 w 1461425"/>
                <a:gd name="connsiteY2" fmla="*/ 68595 h 402621"/>
                <a:gd name="connsiteX3" fmla="*/ 883575 w 1461425"/>
                <a:gd name="connsiteY3" fmla="*/ 68595 h 402621"/>
                <a:gd name="connsiteX4" fmla="*/ 883575 w 1461425"/>
                <a:gd name="connsiteY4" fmla="*/ 402621 h 402621"/>
                <a:gd name="connsiteX5" fmla="*/ 951837 w 1461425"/>
                <a:gd name="connsiteY5" fmla="*/ 402621 h 402621"/>
                <a:gd name="connsiteX6" fmla="*/ 951837 w 1461425"/>
                <a:gd name="connsiteY6" fmla="*/ 68595 h 402621"/>
                <a:gd name="connsiteX7" fmla="*/ 1461425 w 1461425"/>
                <a:gd name="connsiteY7" fmla="*/ 68595 h 402621"/>
                <a:gd name="connsiteX8" fmla="*/ 1461425 w 1461425"/>
                <a:gd name="connsiteY8" fmla="*/ 0 h 402621"/>
                <a:gd name="connsiteX9" fmla="*/ 139077 w 1461425"/>
                <a:gd name="connsiteY9" fmla="*/ 0 h 402621"/>
                <a:gd name="connsiteX10" fmla="*/ 0 w 1461425"/>
                <a:gd name="connsiteY10" fmla="*/ 139077 h 402621"/>
                <a:gd name="connsiteX11" fmla="*/ 0 w 1461425"/>
                <a:gd name="connsiteY11" fmla="*/ 189246 h 402621"/>
                <a:gd name="connsiteX12" fmla="*/ 68594 w 1461425"/>
                <a:gd name="connsiteY12" fmla="*/ 189246 h 402621"/>
                <a:gd name="connsiteX13" fmla="*/ 68594 w 1461425"/>
                <a:gd name="connsiteY13" fmla="*/ 139078 h 402621"/>
                <a:gd name="connsiteX14" fmla="*/ 139077 w 1461425"/>
                <a:gd name="connsiteY14" fmla="*/ 68595 h 402621"/>
                <a:gd name="connsiteX15" fmla="*/ 464475 w 1461425"/>
                <a:gd name="connsiteY15" fmla="*/ 68595 h 40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1425" h="402621">
                  <a:moveTo>
                    <a:pt x="464475" y="402621"/>
                  </a:moveTo>
                  <a:lnTo>
                    <a:pt x="532737" y="402621"/>
                  </a:lnTo>
                  <a:lnTo>
                    <a:pt x="532737" y="68595"/>
                  </a:lnTo>
                  <a:lnTo>
                    <a:pt x="883575" y="68595"/>
                  </a:lnTo>
                  <a:lnTo>
                    <a:pt x="883575" y="402621"/>
                  </a:lnTo>
                  <a:lnTo>
                    <a:pt x="951837" y="402621"/>
                  </a:lnTo>
                  <a:lnTo>
                    <a:pt x="951837" y="68595"/>
                  </a:lnTo>
                  <a:lnTo>
                    <a:pt x="1461425" y="68595"/>
                  </a:lnTo>
                  <a:lnTo>
                    <a:pt x="1461425" y="0"/>
                  </a:lnTo>
                  <a:lnTo>
                    <a:pt x="139077" y="0"/>
                  </a:lnTo>
                  <a:cubicBezTo>
                    <a:pt x="62267" y="0"/>
                    <a:pt x="0" y="62267"/>
                    <a:pt x="0" y="139077"/>
                  </a:cubicBezTo>
                  <a:lnTo>
                    <a:pt x="0" y="189246"/>
                  </a:lnTo>
                  <a:lnTo>
                    <a:pt x="68594" y="189246"/>
                  </a:lnTo>
                  <a:lnTo>
                    <a:pt x="68594" y="139078"/>
                  </a:lnTo>
                  <a:cubicBezTo>
                    <a:pt x="68594" y="100151"/>
                    <a:pt x="100150" y="68595"/>
                    <a:pt x="139077" y="68595"/>
                  </a:cubicBezTo>
                  <a:lnTo>
                    <a:pt x="464475" y="6859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3A0D1F1E-8377-4C61-9A93-CE30148C0181}"/>
                </a:ext>
              </a:extLst>
            </p:cNvPr>
            <p:cNvSpPr/>
            <p:nvPr/>
          </p:nvSpPr>
          <p:spPr bwMode="auto">
            <a:xfrm>
              <a:off x="160037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BF91C854-E4E3-41E2-BE68-A6628F75AB01}"/>
                </a:ext>
              </a:extLst>
            </p:cNvPr>
            <p:cNvSpPr/>
            <p:nvPr/>
          </p:nvSpPr>
          <p:spPr bwMode="auto">
            <a:xfrm rot="5400000">
              <a:off x="1421312" y="4831981"/>
              <a:ext cx="879531" cy="1560274"/>
            </a:xfrm>
            <a:custGeom>
              <a:avLst/>
              <a:gdLst>
                <a:gd name="connsiteX0" fmla="*/ 0 w 879531"/>
                <a:gd name="connsiteY0" fmla="*/ 985469 h 1560274"/>
                <a:gd name="connsiteX1" fmla="*/ 193888 w 879531"/>
                <a:gd name="connsiteY1" fmla="*/ 508830 h 1560274"/>
                <a:gd name="connsiteX2" fmla="*/ 265028 w 879531"/>
                <a:gd name="connsiteY2" fmla="*/ 458360 h 1560274"/>
                <a:gd name="connsiteX3" fmla="*/ 360017 w 879531"/>
                <a:gd name="connsiteY3" fmla="*/ 0 h 1560274"/>
                <a:gd name="connsiteX4" fmla="*/ 363786 w 879531"/>
                <a:gd name="connsiteY4" fmla="*/ 2450 h 1560274"/>
                <a:gd name="connsiteX5" fmla="*/ 442082 w 879531"/>
                <a:gd name="connsiteY5" fmla="*/ 17690 h 1560274"/>
                <a:gd name="connsiteX6" fmla="*/ 514363 w 879531"/>
                <a:gd name="connsiteY6" fmla="*/ 3620 h 1560274"/>
                <a:gd name="connsiteX7" fmla="*/ 607815 w 879531"/>
                <a:gd name="connsiteY7" fmla="*/ 454565 h 1560274"/>
                <a:gd name="connsiteX8" fmla="*/ 610942 w 879531"/>
                <a:gd name="connsiteY8" fmla="*/ 455834 h 1560274"/>
                <a:gd name="connsiteX9" fmla="*/ 879531 w 879531"/>
                <a:gd name="connsiteY9" fmla="*/ 985469 h 1560274"/>
                <a:gd name="connsiteX10" fmla="*/ 439766 w 879531"/>
                <a:gd name="connsiteY10" fmla="*/ 1560274 h 1560274"/>
                <a:gd name="connsiteX11" fmla="*/ 396066 w 879531"/>
                <a:gd name="connsiteY11" fmla="*/ 1554516 h 1560274"/>
                <a:gd name="connsiteX12" fmla="*/ 396066 w 879531"/>
                <a:gd name="connsiteY12" fmla="*/ 1234483 h 1560274"/>
                <a:gd name="connsiteX13" fmla="*/ 45055 w 879531"/>
                <a:gd name="connsiteY13" fmla="*/ 1234483 h 1560274"/>
                <a:gd name="connsiteX14" fmla="*/ 34559 w 879531"/>
                <a:gd name="connsiteY14" fmla="*/ 1209209 h 1560274"/>
                <a:gd name="connsiteX15" fmla="*/ 0 w 879531"/>
                <a:gd name="connsiteY15" fmla="*/ 985469 h 156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9531" h="1560274">
                  <a:moveTo>
                    <a:pt x="0" y="985469"/>
                  </a:moveTo>
                  <a:cubicBezTo>
                    <a:pt x="0" y="787058"/>
                    <a:pt x="76910" y="612127"/>
                    <a:pt x="193888" y="508830"/>
                  </a:cubicBezTo>
                  <a:lnTo>
                    <a:pt x="265028" y="458360"/>
                  </a:lnTo>
                  <a:lnTo>
                    <a:pt x="360017" y="0"/>
                  </a:lnTo>
                  <a:lnTo>
                    <a:pt x="363786" y="2450"/>
                  </a:lnTo>
                  <a:cubicBezTo>
                    <a:pt x="387851" y="12263"/>
                    <a:pt x="414309" y="17690"/>
                    <a:pt x="442082" y="17690"/>
                  </a:cubicBezTo>
                  <a:lnTo>
                    <a:pt x="514363" y="3620"/>
                  </a:lnTo>
                  <a:lnTo>
                    <a:pt x="607815" y="454565"/>
                  </a:lnTo>
                  <a:lnTo>
                    <a:pt x="610942" y="455834"/>
                  </a:lnTo>
                  <a:cubicBezTo>
                    <a:pt x="768781" y="543094"/>
                    <a:pt x="879531" y="747376"/>
                    <a:pt x="879531" y="985469"/>
                  </a:cubicBezTo>
                  <a:cubicBezTo>
                    <a:pt x="879531" y="1302925"/>
                    <a:pt x="682642" y="1560274"/>
                    <a:pt x="439766" y="1560274"/>
                  </a:cubicBezTo>
                  <a:lnTo>
                    <a:pt x="396066" y="1554516"/>
                  </a:lnTo>
                  <a:lnTo>
                    <a:pt x="396066" y="1234483"/>
                  </a:lnTo>
                  <a:lnTo>
                    <a:pt x="45055" y="1234483"/>
                  </a:lnTo>
                  <a:lnTo>
                    <a:pt x="34559" y="1209209"/>
                  </a:lnTo>
                  <a:cubicBezTo>
                    <a:pt x="12306" y="1140440"/>
                    <a:pt x="0" y="1064832"/>
                    <a:pt x="0" y="98546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0DE9A048-4C25-4DFD-865D-C0A069E0A579}"/>
                </a:ext>
              </a:extLst>
            </p:cNvPr>
            <p:cNvSpPr/>
            <p:nvPr/>
          </p:nvSpPr>
          <p:spPr bwMode="auto">
            <a:xfrm>
              <a:off x="2658992" y="5450073"/>
              <a:ext cx="316928" cy="3287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6">
              <a:extLst>
                <a:ext uri="{FF2B5EF4-FFF2-40B4-BE49-F238E27FC236}">
                  <a16:creationId xmlns:a16="http://schemas.microsoft.com/office/drawing/2014/main" id="{34F2A953-9493-48D0-9A71-025577A3B342}"/>
                </a:ext>
              </a:extLst>
            </p:cNvPr>
            <p:cNvSpPr/>
            <p:nvPr/>
          </p:nvSpPr>
          <p:spPr bwMode="auto">
            <a:xfrm>
              <a:off x="84385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6">
              <a:extLst>
                <a:ext uri="{FF2B5EF4-FFF2-40B4-BE49-F238E27FC236}">
                  <a16:creationId xmlns:a16="http://schemas.microsoft.com/office/drawing/2014/main" id="{7E46AF52-DF9B-49F1-B284-AE2877A60843}"/>
                </a:ext>
              </a:extLst>
            </p:cNvPr>
            <p:cNvSpPr/>
            <p:nvPr/>
          </p:nvSpPr>
          <p:spPr bwMode="auto">
            <a:xfrm flipH="1">
              <a:off x="171976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C2C3BC4-A56E-45FD-9E2C-11684BB3A706}"/>
                </a:ext>
              </a:extLst>
            </p:cNvPr>
            <p:cNvSpPr/>
            <p:nvPr/>
          </p:nvSpPr>
          <p:spPr bwMode="auto">
            <a:xfrm flipH="1">
              <a:off x="1086697" y="5217409"/>
              <a:ext cx="321867" cy="353021"/>
            </a:xfrm>
            <a:custGeom>
              <a:avLst/>
              <a:gdLst>
                <a:gd name="connsiteX0" fmla="*/ 0 w 320033"/>
                <a:gd name="connsiteY0" fmla="*/ 0 h 351010"/>
                <a:gd name="connsiteX1" fmla="*/ 0 w 320033"/>
                <a:gd name="connsiteY1" fmla="*/ 351010 h 351010"/>
                <a:gd name="connsiteX2" fmla="*/ 320033 w 320033"/>
                <a:gd name="connsiteY2" fmla="*/ 351010 h 351010"/>
                <a:gd name="connsiteX3" fmla="*/ 314113 w 320033"/>
                <a:gd name="connsiteY3" fmla="*/ 306082 h 351010"/>
                <a:gd name="connsiteX4" fmla="*/ 72365 w 320033"/>
                <a:gd name="connsiteY4" fmla="*/ 30050 h 351010"/>
                <a:gd name="connsiteX5" fmla="*/ 0 w 320033"/>
                <a:gd name="connsiteY5" fmla="*/ 0 h 35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033" h="351010">
                  <a:moveTo>
                    <a:pt x="0" y="0"/>
                  </a:moveTo>
                  <a:lnTo>
                    <a:pt x="0" y="351010"/>
                  </a:lnTo>
                  <a:lnTo>
                    <a:pt x="320033" y="351010"/>
                  </a:lnTo>
                  <a:lnTo>
                    <a:pt x="314113" y="306082"/>
                  </a:lnTo>
                  <a:cubicBezTo>
                    <a:pt x="283485" y="191571"/>
                    <a:pt x="194684" y="93273"/>
                    <a:pt x="72365" y="300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2630534F-3ED4-4769-8EE6-B9AA29DF9467}"/>
                </a:ext>
              </a:extLst>
            </p:cNvPr>
            <p:cNvSpPr/>
            <p:nvPr/>
          </p:nvSpPr>
          <p:spPr bwMode="auto">
            <a:xfrm>
              <a:off x="1524265" y="5287122"/>
              <a:ext cx="278385" cy="585065"/>
            </a:xfrm>
            <a:prstGeom prst="roundRect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F3D408F4-A983-401C-8FE1-C9D34DDA8774}"/>
                </a:ext>
              </a:extLst>
            </p:cNvPr>
            <p:cNvSpPr/>
            <p:nvPr/>
          </p:nvSpPr>
          <p:spPr bwMode="auto">
            <a:xfrm>
              <a:off x="1583840" y="5345621"/>
              <a:ext cx="159236" cy="153170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C16C0A42-B03B-4C26-8BEA-325ACE75C576}"/>
                </a:ext>
              </a:extLst>
            </p:cNvPr>
            <p:cNvSpPr/>
            <p:nvPr/>
          </p:nvSpPr>
          <p:spPr bwMode="auto">
            <a:xfrm>
              <a:off x="2775031" y="5570430"/>
              <a:ext cx="84850" cy="880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0F598A03-02C8-44AA-A63F-B54834C2B2FA}"/>
              </a:ext>
            </a:extLst>
          </p:cNvPr>
          <p:cNvGrpSpPr/>
          <p:nvPr/>
        </p:nvGrpSpPr>
        <p:grpSpPr>
          <a:xfrm>
            <a:off x="4125821" y="1233967"/>
            <a:ext cx="1654357" cy="878827"/>
            <a:chOff x="3800417" y="4909517"/>
            <a:chExt cx="2642658" cy="1403832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D8D0608-153E-4F5C-96DE-C45B644E39CD}"/>
                </a:ext>
              </a:extLst>
            </p:cNvPr>
            <p:cNvSpPr/>
            <p:nvPr/>
          </p:nvSpPr>
          <p:spPr bwMode="auto">
            <a:xfrm>
              <a:off x="3883942" y="6041407"/>
              <a:ext cx="1326514" cy="271942"/>
            </a:xfrm>
            <a:custGeom>
              <a:avLst/>
              <a:gdLst>
                <a:gd name="connsiteX0" fmla="*/ 438273 w 1326514"/>
                <a:gd name="connsiteY0" fmla="*/ 0 h 271942"/>
                <a:gd name="connsiteX1" fmla="*/ 483992 w 1326514"/>
                <a:gd name="connsiteY1" fmla="*/ 0 h 271942"/>
                <a:gd name="connsiteX2" fmla="*/ 483992 w 1326514"/>
                <a:gd name="connsiteY2" fmla="*/ 205196 h 271942"/>
                <a:gd name="connsiteX3" fmla="*/ 1021679 w 1326514"/>
                <a:gd name="connsiteY3" fmla="*/ 205196 h 271942"/>
                <a:gd name="connsiteX4" fmla="*/ 1021679 w 1326514"/>
                <a:gd name="connsiteY4" fmla="*/ 0 h 271942"/>
                <a:gd name="connsiteX5" fmla="*/ 1067398 w 1326514"/>
                <a:gd name="connsiteY5" fmla="*/ 0 h 271942"/>
                <a:gd name="connsiteX6" fmla="*/ 1067398 w 1326514"/>
                <a:gd name="connsiteY6" fmla="*/ 205196 h 271942"/>
                <a:gd name="connsiteX7" fmla="*/ 1326514 w 1326514"/>
                <a:gd name="connsiteY7" fmla="*/ 205196 h 271942"/>
                <a:gd name="connsiteX8" fmla="*/ 1326514 w 1326514"/>
                <a:gd name="connsiteY8" fmla="*/ 271942 h 271942"/>
                <a:gd name="connsiteX9" fmla="*/ 256417 w 1326514"/>
                <a:gd name="connsiteY9" fmla="*/ 271942 h 271942"/>
                <a:gd name="connsiteX10" fmla="*/ 0 w 1326514"/>
                <a:gd name="connsiteY10" fmla="*/ 15525 h 271942"/>
                <a:gd name="connsiteX11" fmla="*/ 66746 w 1326514"/>
                <a:gd name="connsiteY11" fmla="*/ 15525 h 271942"/>
                <a:gd name="connsiteX12" fmla="*/ 256417 w 1326514"/>
                <a:gd name="connsiteY12" fmla="*/ 205196 h 271942"/>
                <a:gd name="connsiteX13" fmla="*/ 438273 w 1326514"/>
                <a:gd name="connsiteY13" fmla="*/ 205196 h 27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6514" h="271942">
                  <a:moveTo>
                    <a:pt x="438273" y="0"/>
                  </a:moveTo>
                  <a:lnTo>
                    <a:pt x="483992" y="0"/>
                  </a:lnTo>
                  <a:lnTo>
                    <a:pt x="483992" y="205196"/>
                  </a:lnTo>
                  <a:lnTo>
                    <a:pt x="1021679" y="205196"/>
                  </a:lnTo>
                  <a:lnTo>
                    <a:pt x="1021679" y="0"/>
                  </a:lnTo>
                  <a:lnTo>
                    <a:pt x="1067398" y="0"/>
                  </a:lnTo>
                  <a:lnTo>
                    <a:pt x="1067398" y="205196"/>
                  </a:lnTo>
                  <a:lnTo>
                    <a:pt x="1326514" y="205196"/>
                  </a:lnTo>
                  <a:lnTo>
                    <a:pt x="1326514" y="271942"/>
                  </a:lnTo>
                  <a:lnTo>
                    <a:pt x="256417" y="271942"/>
                  </a:lnTo>
                  <a:cubicBezTo>
                    <a:pt x="114802" y="271942"/>
                    <a:pt x="0" y="157140"/>
                    <a:pt x="0" y="15525"/>
                  </a:cubicBezTo>
                  <a:lnTo>
                    <a:pt x="66746" y="15525"/>
                  </a:lnTo>
                  <a:cubicBezTo>
                    <a:pt x="66746" y="120277"/>
                    <a:pt x="151665" y="205196"/>
                    <a:pt x="256417" y="205196"/>
                  </a:cubicBezTo>
                  <a:lnTo>
                    <a:pt x="438273" y="2051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B936BA01-C806-4BE6-8B2B-27368BD44257}"/>
                </a:ext>
              </a:extLst>
            </p:cNvPr>
            <p:cNvSpPr/>
            <p:nvPr/>
          </p:nvSpPr>
          <p:spPr bwMode="auto">
            <a:xfrm>
              <a:off x="455693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923601C6-825B-48DE-94F2-6D6EE225F4AE}"/>
                </a:ext>
              </a:extLst>
            </p:cNvPr>
            <p:cNvSpPr/>
            <p:nvPr/>
          </p:nvSpPr>
          <p:spPr bwMode="auto">
            <a:xfrm rot="5400000">
              <a:off x="4545330" y="4543551"/>
              <a:ext cx="851983" cy="2199697"/>
            </a:xfrm>
            <a:custGeom>
              <a:avLst/>
              <a:gdLst>
                <a:gd name="connsiteX0" fmla="*/ 0 w 851983"/>
                <a:gd name="connsiteY0" fmla="*/ 1468984 h 2199697"/>
                <a:gd name="connsiteX1" fmla="*/ 306750 w 851983"/>
                <a:gd name="connsiteY1" fmla="*/ 863065 h 2199697"/>
                <a:gd name="connsiteX2" fmla="*/ 377671 w 851983"/>
                <a:gd name="connsiteY2" fmla="*/ 815825 h 2199697"/>
                <a:gd name="connsiteX3" fmla="*/ 526622 w 851983"/>
                <a:gd name="connsiteY3" fmla="*/ 0 h 2199697"/>
                <a:gd name="connsiteX4" fmla="*/ 586860 w 851983"/>
                <a:gd name="connsiteY4" fmla="*/ 0 h 2199697"/>
                <a:gd name="connsiteX5" fmla="*/ 729865 w 851983"/>
                <a:gd name="connsiteY5" fmla="*/ 783255 h 2199697"/>
                <a:gd name="connsiteX6" fmla="*/ 758793 w 851983"/>
                <a:gd name="connsiteY6" fmla="*/ 811551 h 2199697"/>
                <a:gd name="connsiteX7" fmla="*/ 849340 w 851983"/>
                <a:gd name="connsiteY7" fmla="*/ 1189915 h 2199697"/>
                <a:gd name="connsiteX8" fmla="*/ 851706 w 851983"/>
                <a:gd name="connsiteY8" fmla="*/ 1270570 h 2199697"/>
                <a:gd name="connsiteX9" fmla="*/ 233896 w 851983"/>
                <a:gd name="connsiteY9" fmla="*/ 1270570 h 2199697"/>
                <a:gd name="connsiteX10" fmla="*/ 167392 w 851983"/>
                <a:gd name="connsiteY10" fmla="*/ 1337074 h 2199697"/>
                <a:gd name="connsiteX11" fmla="*/ 167392 w 851983"/>
                <a:gd name="connsiteY11" fmla="*/ 1603084 h 2199697"/>
                <a:gd name="connsiteX12" fmla="*/ 233896 w 851983"/>
                <a:gd name="connsiteY12" fmla="*/ 1669588 h 2199697"/>
                <a:gd name="connsiteX13" fmla="*/ 851983 w 851983"/>
                <a:gd name="connsiteY13" fmla="*/ 1669588 h 2199697"/>
                <a:gd name="connsiteX14" fmla="*/ 849340 w 851983"/>
                <a:gd name="connsiteY14" fmla="*/ 1758768 h 2199697"/>
                <a:gd name="connsiteX15" fmla="*/ 604867 w 851983"/>
                <a:gd name="connsiteY15" fmla="*/ 2199697 h 2199697"/>
                <a:gd name="connsiteX16" fmla="*/ 558049 w 851983"/>
                <a:gd name="connsiteY16" fmla="*/ 2195924 h 2199697"/>
                <a:gd name="connsiteX17" fmla="*/ 525615 w 851983"/>
                <a:gd name="connsiteY17" fmla="*/ 2188581 h 2199697"/>
                <a:gd name="connsiteX18" fmla="*/ 525615 w 851983"/>
                <a:gd name="connsiteY18" fmla="*/ 1809448 h 2199697"/>
                <a:gd name="connsiteX19" fmla="*/ 90599 w 851983"/>
                <a:gd name="connsiteY19" fmla="*/ 1809448 h 2199697"/>
                <a:gd name="connsiteX20" fmla="*/ 60356 w 851983"/>
                <a:gd name="connsiteY20" fmla="*/ 1753411 h 2199697"/>
                <a:gd name="connsiteX21" fmla="*/ 0 w 851983"/>
                <a:gd name="connsiteY21" fmla="*/ 1468984 h 219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51983" h="2199697">
                  <a:moveTo>
                    <a:pt x="0" y="1468984"/>
                  </a:moveTo>
                  <a:cubicBezTo>
                    <a:pt x="0" y="1216757"/>
                    <a:pt x="141403" y="994379"/>
                    <a:pt x="306750" y="863065"/>
                  </a:cubicBezTo>
                  <a:lnTo>
                    <a:pt x="377671" y="815825"/>
                  </a:lnTo>
                  <a:lnTo>
                    <a:pt x="526622" y="0"/>
                  </a:lnTo>
                  <a:lnTo>
                    <a:pt x="586860" y="0"/>
                  </a:lnTo>
                  <a:lnTo>
                    <a:pt x="729865" y="783255"/>
                  </a:lnTo>
                  <a:lnTo>
                    <a:pt x="758793" y="811551"/>
                  </a:lnTo>
                  <a:cubicBezTo>
                    <a:pt x="818819" y="889718"/>
                    <a:pt x="841101" y="1024883"/>
                    <a:pt x="849340" y="1189915"/>
                  </a:cubicBezTo>
                  <a:lnTo>
                    <a:pt x="851706" y="1270570"/>
                  </a:lnTo>
                  <a:lnTo>
                    <a:pt x="233896" y="1270570"/>
                  </a:lnTo>
                  <a:cubicBezTo>
                    <a:pt x="197167" y="1270570"/>
                    <a:pt x="167392" y="1300345"/>
                    <a:pt x="167392" y="1337074"/>
                  </a:cubicBezTo>
                  <a:lnTo>
                    <a:pt x="167392" y="1603084"/>
                  </a:lnTo>
                  <a:cubicBezTo>
                    <a:pt x="167392" y="1639813"/>
                    <a:pt x="197167" y="1669588"/>
                    <a:pt x="233896" y="1669588"/>
                  </a:cubicBezTo>
                  <a:lnTo>
                    <a:pt x="851983" y="1669588"/>
                  </a:lnTo>
                  <a:lnTo>
                    <a:pt x="849340" y="1758768"/>
                  </a:lnTo>
                  <a:cubicBezTo>
                    <a:pt x="836158" y="2019246"/>
                    <a:pt x="787024" y="2199697"/>
                    <a:pt x="604867" y="2199697"/>
                  </a:cubicBezTo>
                  <a:cubicBezTo>
                    <a:pt x="589687" y="2199697"/>
                    <a:pt x="574042" y="2198419"/>
                    <a:pt x="558049" y="2195924"/>
                  </a:cubicBezTo>
                  <a:lnTo>
                    <a:pt x="525615" y="2188581"/>
                  </a:lnTo>
                  <a:lnTo>
                    <a:pt x="525615" y="1809448"/>
                  </a:lnTo>
                  <a:lnTo>
                    <a:pt x="90599" y="1809448"/>
                  </a:lnTo>
                  <a:lnTo>
                    <a:pt x="60356" y="1753411"/>
                  </a:lnTo>
                  <a:cubicBezTo>
                    <a:pt x="22625" y="1665989"/>
                    <a:pt x="0" y="1569874"/>
                    <a:pt x="0" y="1468984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6">
              <a:extLst>
                <a:ext uri="{FF2B5EF4-FFF2-40B4-BE49-F238E27FC236}">
                  <a16:creationId xmlns:a16="http://schemas.microsoft.com/office/drawing/2014/main" id="{190DF79B-D1E5-480F-B2B5-BB3FCB6AEB6F}"/>
                </a:ext>
              </a:extLst>
            </p:cNvPr>
            <p:cNvSpPr/>
            <p:nvPr/>
          </p:nvSpPr>
          <p:spPr bwMode="auto">
            <a:xfrm rot="11415849">
              <a:off x="6106710" y="5744789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6">
              <a:extLst>
                <a:ext uri="{FF2B5EF4-FFF2-40B4-BE49-F238E27FC236}">
                  <a16:creationId xmlns:a16="http://schemas.microsoft.com/office/drawing/2014/main" id="{3E2F85E6-A791-4B3A-A1FA-53F3C09757CE}"/>
                </a:ext>
              </a:extLst>
            </p:cNvPr>
            <p:cNvSpPr/>
            <p:nvPr/>
          </p:nvSpPr>
          <p:spPr bwMode="auto">
            <a:xfrm rot="15015849" flipH="1">
              <a:off x="5878895" y="5555874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6">
              <a:extLst>
                <a:ext uri="{FF2B5EF4-FFF2-40B4-BE49-F238E27FC236}">
                  <a16:creationId xmlns:a16="http://schemas.microsoft.com/office/drawing/2014/main" id="{AFFC9AF4-DEC9-42CF-8C37-0BDB8C555863}"/>
                </a:ext>
              </a:extLst>
            </p:cNvPr>
            <p:cNvSpPr/>
            <p:nvPr/>
          </p:nvSpPr>
          <p:spPr bwMode="auto">
            <a:xfrm rot="7815849" flipH="1">
              <a:off x="5823010" y="5846200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8BFB3747-DB42-4180-97C9-0D316973DAE4}"/>
                </a:ext>
              </a:extLst>
            </p:cNvPr>
            <p:cNvSpPr/>
            <p:nvPr/>
          </p:nvSpPr>
          <p:spPr bwMode="auto">
            <a:xfrm rot="20415849">
              <a:off x="6032889" y="5718846"/>
              <a:ext cx="130888" cy="1357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角を丸くする 6">
              <a:extLst>
                <a:ext uri="{FF2B5EF4-FFF2-40B4-BE49-F238E27FC236}">
                  <a16:creationId xmlns:a16="http://schemas.microsoft.com/office/drawing/2014/main" id="{0BDF4426-1B39-4C85-8DD7-EE8AF25D7E67}"/>
                </a:ext>
              </a:extLst>
            </p:cNvPr>
            <p:cNvSpPr/>
            <p:nvPr/>
          </p:nvSpPr>
          <p:spPr bwMode="auto">
            <a:xfrm>
              <a:off x="380041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四角形: 角を丸くする 6">
              <a:extLst>
                <a:ext uri="{FF2B5EF4-FFF2-40B4-BE49-F238E27FC236}">
                  <a16:creationId xmlns:a16="http://schemas.microsoft.com/office/drawing/2014/main" id="{2D789754-F9B4-4DCE-AEEF-FA5FA0A026FA}"/>
                </a:ext>
              </a:extLst>
            </p:cNvPr>
            <p:cNvSpPr/>
            <p:nvPr/>
          </p:nvSpPr>
          <p:spPr bwMode="auto">
            <a:xfrm flipH="1">
              <a:off x="467632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A881C51B-2252-4692-8EDF-F1DF5F2BEDD4}"/>
                </a:ext>
              </a:extLst>
            </p:cNvPr>
            <p:cNvSpPr/>
            <p:nvPr/>
          </p:nvSpPr>
          <p:spPr bwMode="auto">
            <a:xfrm>
              <a:off x="3882590" y="5308009"/>
              <a:ext cx="379133" cy="435015"/>
            </a:xfrm>
            <a:custGeom>
              <a:avLst/>
              <a:gdLst>
                <a:gd name="connsiteX0" fmla="*/ 379133 w 379133"/>
                <a:gd name="connsiteY0" fmla="*/ 0 h 435015"/>
                <a:gd name="connsiteX1" fmla="*/ 379133 w 379133"/>
                <a:gd name="connsiteY1" fmla="*/ 435015 h 435015"/>
                <a:gd name="connsiteX2" fmla="*/ 0 w 379133"/>
                <a:gd name="connsiteY2" fmla="*/ 435015 h 435015"/>
                <a:gd name="connsiteX3" fmla="*/ 3729 w 379133"/>
                <a:gd name="connsiteY3" fmla="*/ 418545 h 435015"/>
                <a:gd name="connsiteX4" fmla="*/ 311048 w 379133"/>
                <a:gd name="connsiteY4" fmla="*/ 36745 h 435015"/>
                <a:gd name="connsiteX5" fmla="*/ 379133 w 379133"/>
                <a:gd name="connsiteY5" fmla="*/ 0 h 4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133" h="435015">
                  <a:moveTo>
                    <a:pt x="379133" y="0"/>
                  </a:moveTo>
                  <a:lnTo>
                    <a:pt x="379133" y="435015"/>
                  </a:lnTo>
                  <a:lnTo>
                    <a:pt x="0" y="435015"/>
                  </a:lnTo>
                  <a:lnTo>
                    <a:pt x="3729" y="418545"/>
                  </a:lnTo>
                  <a:cubicBezTo>
                    <a:pt x="42665" y="285976"/>
                    <a:pt x="155552" y="138664"/>
                    <a:pt x="311048" y="36745"/>
                  </a:cubicBezTo>
                  <a:lnTo>
                    <a:pt x="37913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50A0C867-692A-4C22-BEB7-F5B1120CE03A}"/>
                </a:ext>
              </a:extLst>
            </p:cNvPr>
            <p:cNvSpPr/>
            <p:nvPr/>
          </p:nvSpPr>
          <p:spPr bwMode="auto">
            <a:xfrm>
              <a:off x="4401582" y="5384801"/>
              <a:ext cx="399018" cy="686740"/>
            </a:xfrm>
            <a:custGeom>
              <a:avLst/>
              <a:gdLst>
                <a:gd name="connsiteX0" fmla="*/ 66504 w 399018"/>
                <a:gd name="connsiteY0" fmla="*/ 0 h 686740"/>
                <a:gd name="connsiteX1" fmla="*/ 332514 w 399018"/>
                <a:gd name="connsiteY1" fmla="*/ 0 h 686740"/>
                <a:gd name="connsiteX2" fmla="*/ 399018 w 399018"/>
                <a:gd name="connsiteY2" fmla="*/ 66504 h 686740"/>
                <a:gd name="connsiteX3" fmla="*/ 399018 w 399018"/>
                <a:gd name="connsiteY3" fmla="*/ 684313 h 686740"/>
                <a:gd name="connsiteX4" fmla="*/ 341791 w 399018"/>
                <a:gd name="connsiteY4" fmla="*/ 685991 h 686740"/>
                <a:gd name="connsiteX5" fmla="*/ 194254 w 399018"/>
                <a:gd name="connsiteY5" fmla="*/ 686740 h 686740"/>
                <a:gd name="connsiteX6" fmla="*/ 47263 w 399018"/>
                <a:gd name="connsiteY6" fmla="*/ 685991 h 686740"/>
                <a:gd name="connsiteX7" fmla="*/ 0 w 399018"/>
                <a:gd name="connsiteY7" fmla="*/ 684590 h 686740"/>
                <a:gd name="connsiteX8" fmla="*/ 0 w 399018"/>
                <a:gd name="connsiteY8" fmla="*/ 66504 h 686740"/>
                <a:gd name="connsiteX9" fmla="*/ 66504 w 399018"/>
                <a:gd name="connsiteY9" fmla="*/ 0 h 6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9018" h="686740">
                  <a:moveTo>
                    <a:pt x="66504" y="0"/>
                  </a:moveTo>
                  <a:lnTo>
                    <a:pt x="332514" y="0"/>
                  </a:lnTo>
                  <a:cubicBezTo>
                    <a:pt x="369243" y="0"/>
                    <a:pt x="399018" y="29775"/>
                    <a:pt x="399018" y="66504"/>
                  </a:cubicBezTo>
                  <a:lnTo>
                    <a:pt x="399018" y="684313"/>
                  </a:lnTo>
                  <a:lnTo>
                    <a:pt x="341791" y="685991"/>
                  </a:lnTo>
                  <a:cubicBezTo>
                    <a:pt x="294050" y="686640"/>
                    <a:pt x="244699" y="686740"/>
                    <a:pt x="194254" y="686740"/>
                  </a:cubicBezTo>
                  <a:cubicBezTo>
                    <a:pt x="143809" y="686740"/>
                    <a:pt x="94657" y="686640"/>
                    <a:pt x="47263" y="685991"/>
                  </a:cubicBezTo>
                  <a:lnTo>
                    <a:pt x="0" y="684590"/>
                  </a:lnTo>
                  <a:lnTo>
                    <a:pt x="0" y="66504"/>
                  </a:lnTo>
                  <a:cubicBezTo>
                    <a:pt x="0" y="29775"/>
                    <a:pt x="29775" y="0"/>
                    <a:pt x="66504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84BAB715-5A99-426F-9836-228DDA8F0E48}"/>
                </a:ext>
              </a:extLst>
            </p:cNvPr>
            <p:cNvSpPr/>
            <p:nvPr/>
          </p:nvSpPr>
          <p:spPr bwMode="auto">
            <a:xfrm>
              <a:off x="4487307" y="5450368"/>
              <a:ext cx="227568" cy="169860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331AB09-F157-46C5-80B2-5C9367A51EEB}"/>
              </a:ext>
            </a:extLst>
          </p:cNvPr>
          <p:cNvGrpSpPr/>
          <p:nvPr/>
        </p:nvGrpSpPr>
        <p:grpSpPr>
          <a:xfrm>
            <a:off x="7849267" y="1240702"/>
            <a:ext cx="1694243" cy="878556"/>
            <a:chOff x="6896039" y="4764421"/>
            <a:chExt cx="2689540" cy="1394671"/>
          </a:xfrm>
        </p:grpSpPr>
        <p:sp>
          <p:nvSpPr>
            <p:cNvPr id="103" name="フレーム (半分) 102">
              <a:extLst>
                <a:ext uri="{FF2B5EF4-FFF2-40B4-BE49-F238E27FC236}">
                  <a16:creationId xmlns:a16="http://schemas.microsoft.com/office/drawing/2014/main" id="{7BF91176-F298-4574-A53E-336DE25F1A03}"/>
                </a:ext>
              </a:extLst>
            </p:cNvPr>
            <p:cNvSpPr/>
            <p:nvPr/>
          </p:nvSpPr>
          <p:spPr bwMode="auto">
            <a:xfrm rot="7200000" flipH="1">
              <a:off x="8987445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DE4868C7-E564-477D-96F1-6CC86A160D5D}"/>
                </a:ext>
              </a:extLst>
            </p:cNvPr>
            <p:cNvSpPr/>
            <p:nvPr/>
          </p:nvSpPr>
          <p:spPr bwMode="auto">
            <a:xfrm flipH="1">
              <a:off x="9056684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0DA93A68-5F29-4740-9BDD-570CBEEB046B}"/>
                </a:ext>
              </a:extLst>
            </p:cNvPr>
            <p:cNvSpPr/>
            <p:nvPr/>
          </p:nvSpPr>
          <p:spPr bwMode="auto">
            <a:xfrm flipH="1">
              <a:off x="9101394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レーム (半分) 105">
              <a:extLst>
                <a:ext uri="{FF2B5EF4-FFF2-40B4-BE49-F238E27FC236}">
                  <a16:creationId xmlns:a16="http://schemas.microsoft.com/office/drawing/2014/main" id="{EE907DB1-943F-4FFA-AB36-8FF1DA0451DD}"/>
                </a:ext>
              </a:extLst>
            </p:cNvPr>
            <p:cNvSpPr/>
            <p:nvPr/>
          </p:nvSpPr>
          <p:spPr bwMode="auto">
            <a:xfrm rot="14400000">
              <a:off x="7417009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台形 106">
              <a:extLst>
                <a:ext uri="{FF2B5EF4-FFF2-40B4-BE49-F238E27FC236}">
                  <a16:creationId xmlns:a16="http://schemas.microsoft.com/office/drawing/2014/main" id="{9BBD0F71-75B9-41E1-8D00-236D1CA2C50F}"/>
                </a:ext>
              </a:extLst>
            </p:cNvPr>
            <p:cNvSpPr/>
            <p:nvPr/>
          </p:nvSpPr>
          <p:spPr bwMode="auto">
            <a:xfrm>
              <a:off x="7457787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6">
              <a:extLst>
                <a:ext uri="{FF2B5EF4-FFF2-40B4-BE49-F238E27FC236}">
                  <a16:creationId xmlns:a16="http://schemas.microsoft.com/office/drawing/2014/main" id="{447804B1-A763-48D3-A146-7D7FC95F1116}"/>
                </a:ext>
              </a:extLst>
            </p:cNvPr>
            <p:cNvSpPr/>
            <p:nvPr/>
          </p:nvSpPr>
          <p:spPr bwMode="auto">
            <a:xfrm>
              <a:off x="6896039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角を丸くする 6">
              <a:extLst>
                <a:ext uri="{FF2B5EF4-FFF2-40B4-BE49-F238E27FC236}">
                  <a16:creationId xmlns:a16="http://schemas.microsoft.com/office/drawing/2014/main" id="{EC559449-312C-4A6E-A3BE-7DED546E070E}"/>
                </a:ext>
              </a:extLst>
            </p:cNvPr>
            <p:cNvSpPr/>
            <p:nvPr/>
          </p:nvSpPr>
          <p:spPr bwMode="auto">
            <a:xfrm flipH="1">
              <a:off x="7546433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台形 109">
              <a:extLst>
                <a:ext uri="{FF2B5EF4-FFF2-40B4-BE49-F238E27FC236}">
                  <a16:creationId xmlns:a16="http://schemas.microsoft.com/office/drawing/2014/main" id="{59DF1AC9-0073-41BF-966E-C3DC2BE62D1A}"/>
                </a:ext>
              </a:extLst>
            </p:cNvPr>
            <p:cNvSpPr/>
            <p:nvPr/>
          </p:nvSpPr>
          <p:spPr bwMode="auto">
            <a:xfrm>
              <a:off x="8940512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6">
              <a:extLst>
                <a:ext uri="{FF2B5EF4-FFF2-40B4-BE49-F238E27FC236}">
                  <a16:creationId xmlns:a16="http://schemas.microsoft.com/office/drawing/2014/main" id="{ED180AD5-D7B1-46D4-B19F-2B153A1D88EA}"/>
                </a:ext>
              </a:extLst>
            </p:cNvPr>
            <p:cNvSpPr/>
            <p:nvPr/>
          </p:nvSpPr>
          <p:spPr bwMode="auto">
            <a:xfrm>
              <a:off x="8378764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6">
              <a:extLst>
                <a:ext uri="{FF2B5EF4-FFF2-40B4-BE49-F238E27FC236}">
                  <a16:creationId xmlns:a16="http://schemas.microsoft.com/office/drawing/2014/main" id="{AF7DD035-A471-4F24-B399-C40330D38FE5}"/>
                </a:ext>
              </a:extLst>
            </p:cNvPr>
            <p:cNvSpPr/>
            <p:nvPr/>
          </p:nvSpPr>
          <p:spPr bwMode="auto">
            <a:xfrm flipH="1">
              <a:off x="9029158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0BFDA21-30F3-40B1-8264-2146E429E5CD}"/>
                </a:ext>
              </a:extLst>
            </p:cNvPr>
            <p:cNvSpPr/>
            <p:nvPr/>
          </p:nvSpPr>
          <p:spPr bwMode="auto">
            <a:xfrm>
              <a:off x="7013461" y="5166674"/>
              <a:ext cx="319888" cy="419638"/>
            </a:xfrm>
            <a:custGeom>
              <a:avLst/>
              <a:gdLst>
                <a:gd name="connsiteX0" fmla="*/ 319888 w 319888"/>
                <a:gd name="connsiteY0" fmla="*/ 0 h 419638"/>
                <a:gd name="connsiteX1" fmla="*/ 319888 w 319888"/>
                <a:gd name="connsiteY1" fmla="*/ 419638 h 419638"/>
                <a:gd name="connsiteX2" fmla="*/ 0 w 319888"/>
                <a:gd name="connsiteY2" fmla="*/ 419638 h 419638"/>
                <a:gd name="connsiteX3" fmla="*/ 4019 w 319888"/>
                <a:gd name="connsiteY3" fmla="*/ 381219 h 419638"/>
                <a:gd name="connsiteX4" fmla="*/ 307900 w 319888"/>
                <a:gd name="connsiteY4" fmla="*/ 5828 h 419638"/>
                <a:gd name="connsiteX5" fmla="*/ 319888 w 319888"/>
                <a:gd name="connsiteY5" fmla="*/ 0 h 41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9888" h="419638">
                  <a:moveTo>
                    <a:pt x="319888" y="0"/>
                  </a:moveTo>
                  <a:lnTo>
                    <a:pt x="319888" y="419638"/>
                  </a:lnTo>
                  <a:lnTo>
                    <a:pt x="0" y="419638"/>
                  </a:lnTo>
                  <a:lnTo>
                    <a:pt x="4019" y="381219"/>
                  </a:lnTo>
                  <a:cubicBezTo>
                    <a:pt x="32246" y="249702"/>
                    <a:pt x="116971" y="111195"/>
                    <a:pt x="307900" y="5828"/>
                  </a:cubicBezTo>
                  <a:lnTo>
                    <a:pt x="319888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07EC8673-BCB4-417C-B16D-6BE4E6CFF0D0}"/>
                </a:ext>
              </a:extLst>
            </p:cNvPr>
            <p:cNvSpPr/>
            <p:nvPr/>
          </p:nvSpPr>
          <p:spPr bwMode="auto">
            <a:xfrm>
              <a:off x="8061855" y="5345621"/>
              <a:ext cx="349307" cy="603818"/>
            </a:xfrm>
            <a:custGeom>
              <a:avLst/>
              <a:gdLst>
                <a:gd name="connsiteX0" fmla="*/ 58219 w 349307"/>
                <a:gd name="connsiteY0" fmla="*/ 0 h 603818"/>
                <a:gd name="connsiteX1" fmla="*/ 291088 w 349307"/>
                <a:gd name="connsiteY1" fmla="*/ 0 h 603818"/>
                <a:gd name="connsiteX2" fmla="*/ 349307 w 349307"/>
                <a:gd name="connsiteY2" fmla="*/ 58219 h 603818"/>
                <a:gd name="connsiteX3" fmla="*/ 349307 w 349307"/>
                <a:gd name="connsiteY3" fmla="*/ 603258 h 603818"/>
                <a:gd name="connsiteX4" fmla="*/ 187341 w 349307"/>
                <a:gd name="connsiteY4" fmla="*/ 603818 h 603818"/>
                <a:gd name="connsiteX5" fmla="*/ 0 w 349307"/>
                <a:gd name="connsiteY5" fmla="*/ 603168 h 603818"/>
                <a:gd name="connsiteX6" fmla="*/ 0 w 349307"/>
                <a:gd name="connsiteY6" fmla="*/ 58219 h 603818"/>
                <a:gd name="connsiteX7" fmla="*/ 58219 w 349307"/>
                <a:gd name="connsiteY7" fmla="*/ 0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307" h="603818">
                  <a:moveTo>
                    <a:pt x="58219" y="0"/>
                  </a:moveTo>
                  <a:lnTo>
                    <a:pt x="291088" y="0"/>
                  </a:lnTo>
                  <a:cubicBezTo>
                    <a:pt x="323241" y="0"/>
                    <a:pt x="349307" y="26066"/>
                    <a:pt x="349307" y="58219"/>
                  </a:cubicBezTo>
                  <a:lnTo>
                    <a:pt x="349307" y="603258"/>
                  </a:lnTo>
                  <a:lnTo>
                    <a:pt x="187341" y="603818"/>
                  </a:lnTo>
                  <a:lnTo>
                    <a:pt x="0" y="603168"/>
                  </a:lnTo>
                  <a:lnTo>
                    <a:pt x="0" y="58219"/>
                  </a:lnTo>
                  <a:cubicBezTo>
                    <a:pt x="0" y="26066"/>
                    <a:pt x="26066" y="0"/>
                    <a:pt x="5821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F214731-8C1C-477D-8107-BD237642941F}"/>
                </a:ext>
              </a:extLst>
            </p:cNvPr>
            <p:cNvSpPr/>
            <p:nvPr/>
          </p:nvSpPr>
          <p:spPr bwMode="auto">
            <a:xfrm>
              <a:off x="7005963" y="4995938"/>
              <a:ext cx="2508260" cy="952941"/>
            </a:xfrm>
            <a:custGeom>
              <a:avLst/>
              <a:gdLst>
                <a:gd name="connsiteX0" fmla="*/ 1256511 w 2508260"/>
                <a:gd name="connsiteY0" fmla="*/ 12 h 952941"/>
                <a:gd name="connsiteX1" fmla="*/ 2508260 w 2508260"/>
                <a:gd name="connsiteY1" fmla="*/ 662036 h 952941"/>
                <a:gd name="connsiteX2" fmla="*/ 1496451 w 2508260"/>
                <a:gd name="connsiteY2" fmla="*/ 952625 h 952941"/>
                <a:gd name="connsiteX3" fmla="*/ 1405198 w 2508260"/>
                <a:gd name="connsiteY3" fmla="*/ 952941 h 952941"/>
                <a:gd name="connsiteX4" fmla="*/ 1405198 w 2508260"/>
                <a:gd name="connsiteY4" fmla="*/ 407902 h 952941"/>
                <a:gd name="connsiteX5" fmla="*/ 1346979 w 2508260"/>
                <a:gd name="connsiteY5" fmla="*/ 349683 h 952941"/>
                <a:gd name="connsiteX6" fmla="*/ 1114110 w 2508260"/>
                <a:gd name="connsiteY6" fmla="*/ 349683 h 952941"/>
                <a:gd name="connsiteX7" fmla="*/ 1055891 w 2508260"/>
                <a:gd name="connsiteY7" fmla="*/ 407902 h 952941"/>
                <a:gd name="connsiteX8" fmla="*/ 1055891 w 2508260"/>
                <a:gd name="connsiteY8" fmla="*/ 952851 h 952941"/>
                <a:gd name="connsiteX9" fmla="*/ 990949 w 2508260"/>
                <a:gd name="connsiteY9" fmla="*/ 952625 h 952941"/>
                <a:gd name="connsiteX10" fmla="*/ 0 w 2508260"/>
                <a:gd name="connsiteY10" fmla="*/ 662036 h 952941"/>
                <a:gd name="connsiteX11" fmla="*/ 7498 w 2508260"/>
                <a:gd name="connsiteY11" fmla="*/ 590374 h 952941"/>
                <a:gd name="connsiteX12" fmla="*/ 327386 w 2508260"/>
                <a:gd name="connsiteY12" fmla="*/ 590374 h 952941"/>
                <a:gd name="connsiteX13" fmla="*/ 327386 w 2508260"/>
                <a:gd name="connsiteY13" fmla="*/ 170736 h 952941"/>
                <a:gd name="connsiteX14" fmla="*/ 403873 w 2508260"/>
                <a:gd name="connsiteY14" fmla="*/ 133553 h 952941"/>
                <a:gd name="connsiteX15" fmla="*/ 1256511 w 2508260"/>
                <a:gd name="connsiteY15" fmla="*/ 12 h 95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8260" h="952941">
                  <a:moveTo>
                    <a:pt x="1256511" y="12"/>
                  </a:moveTo>
                  <a:cubicBezTo>
                    <a:pt x="2292048" y="2393"/>
                    <a:pt x="2508260" y="378042"/>
                    <a:pt x="2508260" y="662036"/>
                  </a:cubicBezTo>
                  <a:cubicBezTo>
                    <a:pt x="2508260" y="910530"/>
                    <a:pt x="2070023" y="947313"/>
                    <a:pt x="1496451" y="952625"/>
                  </a:cubicBezTo>
                  <a:lnTo>
                    <a:pt x="1405198" y="952941"/>
                  </a:lnTo>
                  <a:lnTo>
                    <a:pt x="1405198" y="407902"/>
                  </a:lnTo>
                  <a:cubicBezTo>
                    <a:pt x="1405198" y="375749"/>
                    <a:pt x="1379132" y="349683"/>
                    <a:pt x="1346979" y="349683"/>
                  </a:cubicBezTo>
                  <a:lnTo>
                    <a:pt x="1114110" y="349683"/>
                  </a:lnTo>
                  <a:cubicBezTo>
                    <a:pt x="1081957" y="349683"/>
                    <a:pt x="1055891" y="375749"/>
                    <a:pt x="1055891" y="407902"/>
                  </a:cubicBezTo>
                  <a:lnTo>
                    <a:pt x="1055891" y="952851"/>
                  </a:lnTo>
                  <a:lnTo>
                    <a:pt x="990949" y="952625"/>
                  </a:lnTo>
                  <a:cubicBezTo>
                    <a:pt x="421549" y="947313"/>
                    <a:pt x="0" y="910530"/>
                    <a:pt x="0" y="662036"/>
                  </a:cubicBezTo>
                  <a:lnTo>
                    <a:pt x="7498" y="590374"/>
                  </a:lnTo>
                  <a:lnTo>
                    <a:pt x="327386" y="590374"/>
                  </a:lnTo>
                  <a:lnTo>
                    <a:pt x="327386" y="170736"/>
                  </a:lnTo>
                  <a:lnTo>
                    <a:pt x="403873" y="133553"/>
                  </a:lnTo>
                  <a:cubicBezTo>
                    <a:pt x="594406" y="52057"/>
                    <a:pt x="868184" y="-881"/>
                    <a:pt x="1256511" y="12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60481CA7-5860-49CB-8548-D3B912BD5E32}"/>
                </a:ext>
              </a:extLst>
            </p:cNvPr>
            <p:cNvSpPr/>
            <p:nvPr/>
          </p:nvSpPr>
          <p:spPr bwMode="auto">
            <a:xfrm>
              <a:off x="8132712" y="5413953"/>
              <a:ext cx="199803" cy="192192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0B6C4A00-5089-46CE-BEC3-B22A25031BB2}"/>
                </a:ext>
              </a:extLst>
            </p:cNvPr>
            <p:cNvSpPr/>
            <p:nvPr/>
          </p:nvSpPr>
          <p:spPr bwMode="auto">
            <a:xfrm>
              <a:off x="7450104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1521BD8B-14E7-4733-93EF-C45E6AE91F98}"/>
                </a:ext>
              </a:extLst>
            </p:cNvPr>
            <p:cNvSpPr/>
            <p:nvPr/>
          </p:nvSpPr>
          <p:spPr bwMode="auto">
            <a:xfrm>
              <a:off x="7728711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C9FA82B5-BF02-44A0-9544-4C0375E7D5EC}"/>
                </a:ext>
              </a:extLst>
            </p:cNvPr>
            <p:cNvSpPr/>
            <p:nvPr/>
          </p:nvSpPr>
          <p:spPr bwMode="auto">
            <a:xfrm>
              <a:off x="8533573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A066D8CB-5DFA-4AB4-A86D-58E2140476C1}"/>
                </a:ext>
              </a:extLst>
            </p:cNvPr>
            <p:cNvSpPr/>
            <p:nvPr/>
          </p:nvSpPr>
          <p:spPr bwMode="auto">
            <a:xfrm>
              <a:off x="8812180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04513D27-FDB7-41F4-9CA8-32CD6C984FF6}"/>
                </a:ext>
              </a:extLst>
            </p:cNvPr>
            <p:cNvSpPr/>
            <p:nvPr/>
          </p:nvSpPr>
          <p:spPr bwMode="auto">
            <a:xfrm>
              <a:off x="7342133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7538E644-0502-446C-814F-A2EB296F51EF}"/>
                </a:ext>
              </a:extLst>
            </p:cNvPr>
            <p:cNvSpPr/>
            <p:nvPr/>
          </p:nvSpPr>
          <p:spPr bwMode="auto">
            <a:xfrm>
              <a:off x="7386843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52DF908F-86EA-44D2-9C51-D1DE92CF391A}"/>
              </a:ext>
            </a:extLst>
          </p:cNvPr>
          <p:cNvGrpSpPr/>
          <p:nvPr/>
        </p:nvGrpSpPr>
        <p:grpSpPr>
          <a:xfrm>
            <a:off x="6030941" y="1317924"/>
            <a:ext cx="1659015" cy="691147"/>
            <a:chOff x="2663030" y="3058557"/>
            <a:chExt cx="3601372" cy="1500335"/>
          </a:xfrm>
        </p:grpSpPr>
        <p:sp>
          <p:nvSpPr>
            <p:cNvPr id="124" name="平行四辺形 123">
              <a:extLst>
                <a:ext uri="{FF2B5EF4-FFF2-40B4-BE49-F238E27FC236}">
                  <a16:creationId xmlns:a16="http://schemas.microsoft.com/office/drawing/2014/main" id="{EBB766C9-D681-4A80-A404-5EF7483FC3C7}"/>
                </a:ext>
              </a:extLst>
            </p:cNvPr>
            <p:cNvSpPr/>
            <p:nvPr/>
          </p:nvSpPr>
          <p:spPr bwMode="auto">
            <a:xfrm rot="1800000">
              <a:off x="4946387" y="4316708"/>
              <a:ext cx="413485" cy="45719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EACFC424-3EB2-4077-8505-9CC9337A061C}"/>
                </a:ext>
              </a:extLst>
            </p:cNvPr>
            <p:cNvSpPr/>
            <p:nvPr/>
          </p:nvSpPr>
          <p:spPr bwMode="auto">
            <a:xfrm>
              <a:off x="5262244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0047C8AE-99A1-4611-B4A7-3C9D13250B09}"/>
                </a:ext>
              </a:extLst>
            </p:cNvPr>
            <p:cNvSpPr/>
            <p:nvPr/>
          </p:nvSpPr>
          <p:spPr bwMode="auto">
            <a:xfrm>
              <a:off x="5306954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レーム (半分) 126">
              <a:extLst>
                <a:ext uri="{FF2B5EF4-FFF2-40B4-BE49-F238E27FC236}">
                  <a16:creationId xmlns:a16="http://schemas.microsoft.com/office/drawing/2014/main" id="{66320D89-86E2-458B-80F7-C5B66287C32A}"/>
                </a:ext>
              </a:extLst>
            </p:cNvPr>
            <p:cNvSpPr/>
            <p:nvPr/>
          </p:nvSpPr>
          <p:spPr bwMode="auto">
            <a:xfrm rot="14400000">
              <a:off x="3074932" y="41788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68A9C143-08D1-464B-B433-7A31026F8334}"/>
                </a:ext>
              </a:extLst>
            </p:cNvPr>
            <p:cNvSpPr/>
            <p:nvPr/>
          </p:nvSpPr>
          <p:spPr bwMode="auto">
            <a:xfrm>
              <a:off x="3000056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EFBA46C0-9F7A-4E5F-8FCE-E534127A8682}"/>
                </a:ext>
              </a:extLst>
            </p:cNvPr>
            <p:cNvSpPr/>
            <p:nvPr/>
          </p:nvSpPr>
          <p:spPr bwMode="auto">
            <a:xfrm>
              <a:off x="3044766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B5A71254-49BB-4CDF-BE7D-50EDA2CE401B}"/>
                </a:ext>
              </a:extLst>
            </p:cNvPr>
            <p:cNvSpPr/>
            <p:nvPr/>
          </p:nvSpPr>
          <p:spPr bwMode="auto">
            <a:xfrm>
              <a:off x="5497122" y="3330991"/>
              <a:ext cx="574048" cy="666681"/>
            </a:xfrm>
            <a:custGeom>
              <a:avLst/>
              <a:gdLst>
                <a:gd name="connsiteX0" fmla="*/ 574048 w 574048"/>
                <a:gd name="connsiteY0" fmla="*/ 0 h 666681"/>
                <a:gd name="connsiteX1" fmla="*/ 495656 w 574048"/>
                <a:gd name="connsiteY1" fmla="*/ 480804 h 666681"/>
                <a:gd name="connsiteX2" fmla="*/ 480050 w 574048"/>
                <a:gd name="connsiteY2" fmla="*/ 479231 h 666681"/>
                <a:gd name="connsiteX3" fmla="*/ 252077 w 574048"/>
                <a:gd name="connsiteY3" fmla="*/ 630342 h 666681"/>
                <a:gd name="connsiteX4" fmla="*/ 241835 w 574048"/>
                <a:gd name="connsiteY4" fmla="*/ 663338 h 666681"/>
                <a:gd name="connsiteX5" fmla="*/ 0 w 574048"/>
                <a:gd name="connsiteY5" fmla="*/ 666681 h 666681"/>
                <a:gd name="connsiteX6" fmla="*/ 339804 w 574048"/>
                <a:gd name="connsiteY6" fmla="*/ 6448 h 6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048" h="666681">
                  <a:moveTo>
                    <a:pt x="574048" y="0"/>
                  </a:moveTo>
                  <a:lnTo>
                    <a:pt x="495656" y="480804"/>
                  </a:lnTo>
                  <a:lnTo>
                    <a:pt x="480050" y="479231"/>
                  </a:lnTo>
                  <a:cubicBezTo>
                    <a:pt x="377567" y="479231"/>
                    <a:pt x="289637" y="541540"/>
                    <a:pt x="252077" y="630342"/>
                  </a:cubicBezTo>
                  <a:lnTo>
                    <a:pt x="241835" y="663338"/>
                  </a:lnTo>
                  <a:lnTo>
                    <a:pt x="0" y="666681"/>
                  </a:lnTo>
                  <a:lnTo>
                    <a:pt x="339804" y="6448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FB9236E0-CA36-4DC1-93AE-4D745B349CA0}"/>
                </a:ext>
              </a:extLst>
            </p:cNvPr>
            <p:cNvSpPr/>
            <p:nvPr/>
          </p:nvSpPr>
          <p:spPr bwMode="auto">
            <a:xfrm>
              <a:off x="3968450" y="3330992"/>
              <a:ext cx="398764" cy="161899"/>
            </a:xfrm>
            <a:custGeom>
              <a:avLst/>
              <a:gdLst>
                <a:gd name="connsiteX0" fmla="*/ 97042 w 398764"/>
                <a:gd name="connsiteY0" fmla="*/ 0 h 161899"/>
                <a:gd name="connsiteX1" fmla="*/ 301722 w 398764"/>
                <a:gd name="connsiteY1" fmla="*/ 0 h 161899"/>
                <a:gd name="connsiteX2" fmla="*/ 398764 w 398764"/>
                <a:gd name="connsiteY2" fmla="*/ 97042 h 161899"/>
                <a:gd name="connsiteX3" fmla="*/ 398764 w 398764"/>
                <a:gd name="connsiteY3" fmla="*/ 161899 h 161899"/>
                <a:gd name="connsiteX4" fmla="*/ 0 w 398764"/>
                <a:gd name="connsiteY4" fmla="*/ 161899 h 161899"/>
                <a:gd name="connsiteX5" fmla="*/ 0 w 398764"/>
                <a:gd name="connsiteY5" fmla="*/ 97042 h 161899"/>
                <a:gd name="connsiteX6" fmla="*/ 97042 w 398764"/>
                <a:gd name="connsiteY6" fmla="*/ 0 h 161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764" h="161899">
                  <a:moveTo>
                    <a:pt x="97042" y="0"/>
                  </a:moveTo>
                  <a:lnTo>
                    <a:pt x="301722" y="0"/>
                  </a:lnTo>
                  <a:cubicBezTo>
                    <a:pt x="355317" y="0"/>
                    <a:pt x="398764" y="43447"/>
                    <a:pt x="398764" y="97042"/>
                  </a:cubicBezTo>
                  <a:lnTo>
                    <a:pt x="398764" y="161899"/>
                  </a:lnTo>
                  <a:lnTo>
                    <a:pt x="0" y="161899"/>
                  </a:lnTo>
                  <a:lnTo>
                    <a:pt x="0" y="97042"/>
                  </a:lnTo>
                  <a:cubicBezTo>
                    <a:pt x="0" y="43447"/>
                    <a:pt x="43447" y="0"/>
                    <a:pt x="97042" y="0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平行四辺形 131">
              <a:extLst>
                <a:ext uri="{FF2B5EF4-FFF2-40B4-BE49-F238E27FC236}">
                  <a16:creationId xmlns:a16="http://schemas.microsoft.com/office/drawing/2014/main" id="{0180B6EE-B2E6-4CC6-8AC1-33039D632E53}"/>
                </a:ext>
              </a:extLst>
            </p:cNvPr>
            <p:cNvSpPr/>
            <p:nvPr/>
          </p:nvSpPr>
          <p:spPr bwMode="auto">
            <a:xfrm rot="21167086">
              <a:off x="4211595" y="3058557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平行四辺形 132">
              <a:extLst>
                <a:ext uri="{FF2B5EF4-FFF2-40B4-BE49-F238E27FC236}">
                  <a16:creationId xmlns:a16="http://schemas.microsoft.com/office/drawing/2014/main" id="{156C0A9A-2F8E-4391-BF93-A8B350AF933D}"/>
                </a:ext>
              </a:extLst>
            </p:cNvPr>
            <p:cNvSpPr/>
            <p:nvPr/>
          </p:nvSpPr>
          <p:spPr bwMode="auto">
            <a:xfrm rot="255630">
              <a:off x="2807518" y="3105815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平行四辺形 133">
              <a:extLst>
                <a:ext uri="{FF2B5EF4-FFF2-40B4-BE49-F238E27FC236}">
                  <a16:creationId xmlns:a16="http://schemas.microsoft.com/office/drawing/2014/main" id="{C9D2E409-4CEE-4571-82B8-2111F457684C}"/>
                </a:ext>
              </a:extLst>
            </p:cNvPr>
            <p:cNvSpPr/>
            <p:nvPr/>
          </p:nvSpPr>
          <p:spPr bwMode="auto">
            <a:xfrm rot="20700000">
              <a:off x="3363921" y="3343261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平行四辺形 134">
              <a:extLst>
                <a:ext uri="{FF2B5EF4-FFF2-40B4-BE49-F238E27FC236}">
                  <a16:creationId xmlns:a16="http://schemas.microsoft.com/office/drawing/2014/main" id="{1AF002D5-C6D4-46B0-B560-F118226CDA4F}"/>
                </a:ext>
              </a:extLst>
            </p:cNvPr>
            <p:cNvSpPr/>
            <p:nvPr/>
          </p:nvSpPr>
          <p:spPr bwMode="auto">
            <a:xfrm rot="900000" flipH="1">
              <a:off x="4309026" y="3343263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201427B-5384-4E74-B29E-A61640F86039}"/>
                </a:ext>
              </a:extLst>
            </p:cNvPr>
            <p:cNvSpPr/>
            <p:nvPr/>
          </p:nvSpPr>
          <p:spPr bwMode="auto">
            <a:xfrm>
              <a:off x="3470742" y="3582213"/>
              <a:ext cx="633156" cy="211756"/>
            </a:xfrm>
            <a:custGeom>
              <a:avLst/>
              <a:gdLst>
                <a:gd name="connsiteX0" fmla="*/ 241881 w 633156"/>
                <a:gd name="connsiteY0" fmla="*/ 0 h 211756"/>
                <a:gd name="connsiteX1" fmla="*/ 633156 w 633156"/>
                <a:gd name="connsiteY1" fmla="*/ 0 h 211756"/>
                <a:gd name="connsiteX2" fmla="*/ 580217 w 633156"/>
                <a:gd name="connsiteY2" fmla="*/ 211756 h 211756"/>
                <a:gd name="connsiteX3" fmla="*/ 0 w 633156"/>
                <a:gd name="connsiteY3" fmla="*/ 211756 h 211756"/>
                <a:gd name="connsiteX4" fmla="*/ 46159 w 633156"/>
                <a:gd name="connsiteY4" fmla="*/ 132494 h 211756"/>
                <a:gd name="connsiteX5" fmla="*/ 199431 w 633156"/>
                <a:gd name="connsiteY5" fmla="*/ 12296 h 211756"/>
                <a:gd name="connsiteX6" fmla="*/ 241881 w 633156"/>
                <a:gd name="connsiteY6" fmla="*/ 0 h 21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3156" h="211756">
                  <a:moveTo>
                    <a:pt x="241881" y="0"/>
                  </a:moveTo>
                  <a:lnTo>
                    <a:pt x="633156" y="0"/>
                  </a:lnTo>
                  <a:lnTo>
                    <a:pt x="580217" y="211756"/>
                  </a:lnTo>
                  <a:lnTo>
                    <a:pt x="0" y="211756"/>
                  </a:lnTo>
                  <a:lnTo>
                    <a:pt x="46159" y="132494"/>
                  </a:lnTo>
                  <a:cubicBezTo>
                    <a:pt x="86011" y="80515"/>
                    <a:pt x="138675" y="38876"/>
                    <a:pt x="199431" y="12296"/>
                  </a:cubicBezTo>
                  <a:lnTo>
                    <a:pt x="241881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95BAA4B-3C10-4B87-925D-1B75CD7A8294}"/>
                </a:ext>
              </a:extLst>
            </p:cNvPr>
            <p:cNvSpPr/>
            <p:nvPr/>
          </p:nvSpPr>
          <p:spPr bwMode="auto">
            <a:xfrm>
              <a:off x="2663030" y="3441980"/>
              <a:ext cx="3100058" cy="898776"/>
            </a:xfrm>
            <a:custGeom>
              <a:avLst/>
              <a:gdLst>
                <a:gd name="connsiteX0" fmla="*/ 1229375 w 3100058"/>
                <a:gd name="connsiteY0" fmla="*/ 0 h 898776"/>
                <a:gd name="connsiteX1" fmla="*/ 1780226 w 3100058"/>
                <a:gd name="connsiteY1" fmla="*/ 0 h 898776"/>
                <a:gd name="connsiteX2" fmla="*/ 1893906 w 3100058"/>
                <a:gd name="connsiteY2" fmla="*/ 113680 h 898776"/>
                <a:gd name="connsiteX3" fmla="*/ 1893906 w 3100058"/>
                <a:gd name="connsiteY3" fmla="*/ 122956 h 898776"/>
                <a:gd name="connsiteX4" fmla="*/ 1914903 w 3100058"/>
                <a:gd name="connsiteY4" fmla="*/ 124544 h 898776"/>
                <a:gd name="connsiteX5" fmla="*/ 2214368 w 3100058"/>
                <a:gd name="connsiteY5" fmla="*/ 357861 h 898776"/>
                <a:gd name="connsiteX6" fmla="*/ 2221308 w 3100058"/>
                <a:gd name="connsiteY6" fmla="*/ 392240 h 898776"/>
                <a:gd name="connsiteX7" fmla="*/ 3100058 w 3100058"/>
                <a:gd name="connsiteY7" fmla="*/ 507291 h 898776"/>
                <a:gd name="connsiteX8" fmla="*/ 3100058 w 3100058"/>
                <a:gd name="connsiteY8" fmla="*/ 737266 h 898776"/>
                <a:gd name="connsiteX9" fmla="*/ 1939315 w 3100058"/>
                <a:gd name="connsiteY9" fmla="*/ 889237 h 898776"/>
                <a:gd name="connsiteX10" fmla="*/ 1934075 w 3100058"/>
                <a:gd name="connsiteY10" fmla="*/ 890864 h 898776"/>
                <a:gd name="connsiteX11" fmla="*/ 1855606 w 3100058"/>
                <a:gd name="connsiteY11" fmla="*/ 898774 h 898776"/>
                <a:gd name="connsiteX12" fmla="*/ 1656147 w 3100058"/>
                <a:gd name="connsiteY12" fmla="*/ 898774 h 898776"/>
                <a:gd name="connsiteX13" fmla="*/ 1656144 w 3100058"/>
                <a:gd name="connsiteY13" fmla="*/ 898774 h 898776"/>
                <a:gd name="connsiteX14" fmla="*/ 483186 w 3100058"/>
                <a:gd name="connsiteY14" fmla="*/ 898773 h 898776"/>
                <a:gd name="connsiteX15" fmla="*/ 473785 w 3100058"/>
                <a:gd name="connsiteY15" fmla="*/ 897352 h 898776"/>
                <a:gd name="connsiteX16" fmla="*/ 446258 w 3100058"/>
                <a:gd name="connsiteY16" fmla="*/ 898776 h 898776"/>
                <a:gd name="connsiteX17" fmla="*/ 8774 w 3100058"/>
                <a:gd name="connsiteY17" fmla="*/ 674214 h 898776"/>
                <a:gd name="connsiteX18" fmla="*/ 804292 w 3100058"/>
                <a:gd name="connsiteY18" fmla="*/ 357861 h 898776"/>
                <a:gd name="connsiteX19" fmla="*/ 807712 w 3100058"/>
                <a:gd name="connsiteY19" fmla="*/ 351989 h 898776"/>
                <a:gd name="connsiteX20" fmla="*/ 1387929 w 3100058"/>
                <a:gd name="connsiteY20" fmla="*/ 351989 h 898776"/>
                <a:gd name="connsiteX21" fmla="*/ 1440868 w 3100058"/>
                <a:gd name="connsiteY21" fmla="*/ 140233 h 898776"/>
                <a:gd name="connsiteX22" fmla="*/ 1049593 w 3100058"/>
                <a:gd name="connsiteY22" fmla="*/ 140233 h 898776"/>
                <a:gd name="connsiteX23" fmla="*/ 1103757 w 3100058"/>
                <a:gd name="connsiteY23" fmla="*/ 124544 h 898776"/>
                <a:gd name="connsiteX24" fmla="*/ 1115695 w 3100058"/>
                <a:gd name="connsiteY24" fmla="*/ 123641 h 898776"/>
                <a:gd name="connsiteX25" fmla="*/ 1115695 w 3100058"/>
                <a:gd name="connsiteY25" fmla="*/ 113680 h 898776"/>
                <a:gd name="connsiteX26" fmla="*/ 1229375 w 3100058"/>
                <a:gd name="connsiteY26" fmla="*/ 0 h 89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00058" h="898776">
                  <a:moveTo>
                    <a:pt x="1229375" y="0"/>
                  </a:moveTo>
                  <a:lnTo>
                    <a:pt x="1780226" y="0"/>
                  </a:lnTo>
                  <a:cubicBezTo>
                    <a:pt x="1843010" y="0"/>
                    <a:pt x="1893906" y="50896"/>
                    <a:pt x="1893906" y="113680"/>
                  </a:cubicBezTo>
                  <a:lnTo>
                    <a:pt x="1893906" y="122956"/>
                  </a:lnTo>
                  <a:lnTo>
                    <a:pt x="1914903" y="124544"/>
                  </a:lnTo>
                  <a:cubicBezTo>
                    <a:pt x="2050240" y="145224"/>
                    <a:pt x="2162649" y="235583"/>
                    <a:pt x="2214368" y="357861"/>
                  </a:cubicBezTo>
                  <a:lnTo>
                    <a:pt x="2221308" y="392240"/>
                  </a:lnTo>
                  <a:lnTo>
                    <a:pt x="3100058" y="507291"/>
                  </a:lnTo>
                  <a:lnTo>
                    <a:pt x="3100058" y="737266"/>
                  </a:lnTo>
                  <a:lnTo>
                    <a:pt x="1939315" y="889237"/>
                  </a:lnTo>
                  <a:lnTo>
                    <a:pt x="1934075" y="890864"/>
                  </a:lnTo>
                  <a:cubicBezTo>
                    <a:pt x="1908729" y="896050"/>
                    <a:pt x="1882486" y="898774"/>
                    <a:pt x="1855606" y="898774"/>
                  </a:cubicBezTo>
                  <a:lnTo>
                    <a:pt x="1656147" y="898774"/>
                  </a:lnTo>
                  <a:lnTo>
                    <a:pt x="1656144" y="898774"/>
                  </a:lnTo>
                  <a:lnTo>
                    <a:pt x="483186" y="898773"/>
                  </a:lnTo>
                  <a:lnTo>
                    <a:pt x="473785" y="897352"/>
                  </a:lnTo>
                  <a:lnTo>
                    <a:pt x="446258" y="898776"/>
                  </a:lnTo>
                  <a:cubicBezTo>
                    <a:pt x="204642" y="898776"/>
                    <a:pt x="-50898" y="764367"/>
                    <a:pt x="8774" y="674214"/>
                  </a:cubicBezTo>
                  <a:cubicBezTo>
                    <a:pt x="68446" y="584061"/>
                    <a:pt x="621795" y="449473"/>
                    <a:pt x="804292" y="357861"/>
                  </a:cubicBezTo>
                  <a:lnTo>
                    <a:pt x="807712" y="351989"/>
                  </a:lnTo>
                  <a:lnTo>
                    <a:pt x="1387929" y="351989"/>
                  </a:lnTo>
                  <a:lnTo>
                    <a:pt x="1440868" y="140233"/>
                  </a:lnTo>
                  <a:lnTo>
                    <a:pt x="1049593" y="140233"/>
                  </a:lnTo>
                  <a:lnTo>
                    <a:pt x="1103757" y="124544"/>
                  </a:lnTo>
                  <a:lnTo>
                    <a:pt x="1115695" y="123641"/>
                  </a:lnTo>
                  <a:lnTo>
                    <a:pt x="1115695" y="113680"/>
                  </a:lnTo>
                  <a:cubicBezTo>
                    <a:pt x="1115695" y="50896"/>
                    <a:pt x="1166591" y="0"/>
                    <a:pt x="1229375" y="0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: 塗りつぶしなし 137">
              <a:extLst>
                <a:ext uri="{FF2B5EF4-FFF2-40B4-BE49-F238E27FC236}">
                  <a16:creationId xmlns:a16="http://schemas.microsoft.com/office/drawing/2014/main" id="{4ABB1018-FA2E-49AC-9F87-6D5BD305C2C9}"/>
                </a:ext>
              </a:extLst>
            </p:cNvPr>
            <p:cNvSpPr/>
            <p:nvPr/>
          </p:nvSpPr>
          <p:spPr bwMode="auto">
            <a:xfrm>
              <a:off x="5689942" y="3766751"/>
              <a:ext cx="574460" cy="574460"/>
            </a:xfrm>
            <a:prstGeom prst="donut">
              <a:avLst>
                <a:gd name="adj" fmla="val 16580"/>
              </a:avLst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四角形: 角を丸くする 6">
              <a:extLst>
                <a:ext uri="{FF2B5EF4-FFF2-40B4-BE49-F238E27FC236}">
                  <a16:creationId xmlns:a16="http://schemas.microsoft.com/office/drawing/2014/main" id="{8ED4D1D4-BF58-4E5F-9C3A-98020BCAB909}"/>
                </a:ext>
              </a:extLst>
            </p:cNvPr>
            <p:cNvSpPr/>
            <p:nvPr/>
          </p:nvSpPr>
          <p:spPr bwMode="auto">
            <a:xfrm rot="11415849">
              <a:off x="5975031" y="4031193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6">
              <a:extLst>
                <a:ext uri="{FF2B5EF4-FFF2-40B4-BE49-F238E27FC236}">
                  <a16:creationId xmlns:a16="http://schemas.microsoft.com/office/drawing/2014/main" id="{8F7EF691-F84A-444E-B16B-B52C20031FCF}"/>
                </a:ext>
              </a:extLst>
            </p:cNvPr>
            <p:cNvSpPr/>
            <p:nvPr/>
          </p:nvSpPr>
          <p:spPr bwMode="auto">
            <a:xfrm rot="15015849" flipH="1">
              <a:off x="5857926" y="3934084"/>
              <a:ext cx="172904" cy="7313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角を丸くする 6">
              <a:extLst>
                <a:ext uri="{FF2B5EF4-FFF2-40B4-BE49-F238E27FC236}">
                  <a16:creationId xmlns:a16="http://schemas.microsoft.com/office/drawing/2014/main" id="{DDD45F91-FB23-4328-B2B6-7BC70EA1D3EE}"/>
                </a:ext>
              </a:extLst>
            </p:cNvPr>
            <p:cNvSpPr/>
            <p:nvPr/>
          </p:nvSpPr>
          <p:spPr bwMode="auto">
            <a:xfrm rot="7815849" flipH="1">
              <a:off x="5829198" y="4083322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DCCB68D1-6589-4B3D-A58A-5B51143C66FE}"/>
                </a:ext>
              </a:extLst>
            </p:cNvPr>
            <p:cNvSpPr/>
            <p:nvPr/>
          </p:nvSpPr>
          <p:spPr bwMode="auto">
            <a:xfrm rot="20415849">
              <a:off x="5937084" y="4017858"/>
              <a:ext cx="67281" cy="6978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D6266F77-8115-4833-AF57-04955E67D7F8}"/>
                </a:ext>
              </a:extLst>
            </p:cNvPr>
            <p:cNvSpPr/>
            <p:nvPr/>
          </p:nvSpPr>
          <p:spPr bwMode="auto">
            <a:xfrm>
              <a:off x="4103898" y="4165313"/>
              <a:ext cx="700629" cy="20377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台形 143">
              <a:extLst>
                <a:ext uri="{FF2B5EF4-FFF2-40B4-BE49-F238E27FC236}">
                  <a16:creationId xmlns:a16="http://schemas.microsoft.com/office/drawing/2014/main" id="{910286CF-955C-4B0D-B2AF-38488EAD7CE1}"/>
                </a:ext>
              </a:extLst>
            </p:cNvPr>
            <p:cNvSpPr/>
            <p:nvPr/>
          </p:nvSpPr>
          <p:spPr bwMode="auto">
            <a:xfrm>
              <a:off x="4130130" y="3582213"/>
              <a:ext cx="346451" cy="213500"/>
            </a:xfrm>
            <a:prstGeom prst="trapezoi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6754A244-C55D-4BFA-807C-E23DD14D7A01}"/>
              </a:ext>
            </a:extLst>
          </p:cNvPr>
          <p:cNvGrpSpPr/>
          <p:nvPr/>
        </p:nvGrpSpPr>
        <p:grpSpPr>
          <a:xfrm>
            <a:off x="404287" y="1104037"/>
            <a:ext cx="1661872" cy="1175775"/>
            <a:chOff x="243261" y="2695923"/>
            <a:chExt cx="2378052" cy="1682473"/>
          </a:xfrm>
        </p:grpSpPr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56047D2-B14E-4F64-9C5D-407488982A79}"/>
                </a:ext>
              </a:extLst>
            </p:cNvPr>
            <p:cNvSpPr/>
            <p:nvPr/>
          </p:nvSpPr>
          <p:spPr bwMode="auto">
            <a:xfrm>
              <a:off x="633678" y="4096952"/>
              <a:ext cx="1164642" cy="281444"/>
            </a:xfrm>
            <a:custGeom>
              <a:avLst/>
              <a:gdLst>
                <a:gd name="connsiteX0" fmla="*/ 358882 w 1164642"/>
                <a:gd name="connsiteY0" fmla="*/ 0 h 281444"/>
                <a:gd name="connsiteX1" fmla="*/ 414072 w 1164642"/>
                <a:gd name="connsiteY1" fmla="*/ 0 h 281444"/>
                <a:gd name="connsiteX2" fmla="*/ 414072 w 1164642"/>
                <a:gd name="connsiteY2" fmla="*/ 221932 h 281444"/>
                <a:gd name="connsiteX3" fmla="*/ 746232 w 1164642"/>
                <a:gd name="connsiteY3" fmla="*/ 221932 h 281444"/>
                <a:gd name="connsiteX4" fmla="*/ 746232 w 1164642"/>
                <a:gd name="connsiteY4" fmla="*/ 0 h 281444"/>
                <a:gd name="connsiteX5" fmla="*/ 801422 w 1164642"/>
                <a:gd name="connsiteY5" fmla="*/ 0 h 281444"/>
                <a:gd name="connsiteX6" fmla="*/ 801422 w 1164642"/>
                <a:gd name="connsiteY6" fmla="*/ 221932 h 281444"/>
                <a:gd name="connsiteX7" fmla="*/ 879035 w 1164642"/>
                <a:gd name="connsiteY7" fmla="*/ 221932 h 281444"/>
                <a:gd name="connsiteX8" fmla="*/ 1052637 w 1164642"/>
                <a:gd name="connsiteY8" fmla="*/ 150023 h 281444"/>
                <a:gd name="connsiteX9" fmla="*/ 1104846 w 1164642"/>
                <a:gd name="connsiteY9" fmla="*/ 72586 h 281444"/>
                <a:gd name="connsiteX10" fmla="*/ 1164642 w 1164642"/>
                <a:gd name="connsiteY10" fmla="*/ 72586 h 281444"/>
                <a:gd name="connsiteX11" fmla="*/ 1160087 w 1164642"/>
                <a:gd name="connsiteY11" fmla="*/ 95151 h 281444"/>
                <a:gd name="connsiteX12" fmla="*/ 879035 w 1164642"/>
                <a:gd name="connsiteY12" fmla="*/ 281444 h 281444"/>
                <a:gd name="connsiteX13" fmla="*/ 285607 w 1164642"/>
                <a:gd name="connsiteY13" fmla="*/ 281444 h 281444"/>
                <a:gd name="connsiteX14" fmla="*/ 4555 w 1164642"/>
                <a:gd name="connsiteY14" fmla="*/ 95151 h 281444"/>
                <a:gd name="connsiteX15" fmla="*/ 0 w 1164642"/>
                <a:gd name="connsiteY15" fmla="*/ 72586 h 281444"/>
                <a:gd name="connsiteX16" fmla="*/ 59796 w 1164642"/>
                <a:gd name="connsiteY16" fmla="*/ 72586 h 281444"/>
                <a:gd name="connsiteX17" fmla="*/ 112005 w 1164642"/>
                <a:gd name="connsiteY17" fmla="*/ 150023 h 281444"/>
                <a:gd name="connsiteX18" fmla="*/ 285607 w 1164642"/>
                <a:gd name="connsiteY18" fmla="*/ 221932 h 281444"/>
                <a:gd name="connsiteX19" fmla="*/ 358882 w 1164642"/>
                <a:gd name="connsiteY19" fmla="*/ 221932 h 28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4642" h="281444">
                  <a:moveTo>
                    <a:pt x="358882" y="0"/>
                  </a:moveTo>
                  <a:lnTo>
                    <a:pt x="414072" y="0"/>
                  </a:lnTo>
                  <a:lnTo>
                    <a:pt x="414072" y="221932"/>
                  </a:lnTo>
                  <a:lnTo>
                    <a:pt x="746232" y="221932"/>
                  </a:lnTo>
                  <a:lnTo>
                    <a:pt x="746232" y="0"/>
                  </a:lnTo>
                  <a:lnTo>
                    <a:pt x="801422" y="0"/>
                  </a:lnTo>
                  <a:lnTo>
                    <a:pt x="801422" y="221932"/>
                  </a:lnTo>
                  <a:lnTo>
                    <a:pt x="879035" y="221932"/>
                  </a:lnTo>
                  <a:cubicBezTo>
                    <a:pt x="946830" y="221932"/>
                    <a:pt x="1008208" y="194453"/>
                    <a:pt x="1052637" y="150023"/>
                  </a:cubicBezTo>
                  <a:lnTo>
                    <a:pt x="1104846" y="72586"/>
                  </a:lnTo>
                  <a:lnTo>
                    <a:pt x="1164642" y="72586"/>
                  </a:lnTo>
                  <a:lnTo>
                    <a:pt x="1160087" y="95151"/>
                  </a:lnTo>
                  <a:cubicBezTo>
                    <a:pt x="1113782" y="204628"/>
                    <a:pt x="1005379" y="281444"/>
                    <a:pt x="879035" y="281444"/>
                  </a:cubicBezTo>
                  <a:lnTo>
                    <a:pt x="285607" y="281444"/>
                  </a:lnTo>
                  <a:cubicBezTo>
                    <a:pt x="159263" y="281444"/>
                    <a:pt x="50860" y="204628"/>
                    <a:pt x="4555" y="95151"/>
                  </a:cubicBezTo>
                  <a:lnTo>
                    <a:pt x="0" y="72586"/>
                  </a:lnTo>
                  <a:lnTo>
                    <a:pt x="59796" y="72586"/>
                  </a:lnTo>
                  <a:lnTo>
                    <a:pt x="112005" y="150023"/>
                  </a:lnTo>
                  <a:cubicBezTo>
                    <a:pt x="156434" y="194453"/>
                    <a:pt x="217812" y="221932"/>
                    <a:pt x="285607" y="221932"/>
                  </a:cubicBezTo>
                  <a:lnTo>
                    <a:pt x="358882" y="22193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488D23BD-4D49-4D54-9918-575ABCC4D01F}"/>
                </a:ext>
              </a:extLst>
            </p:cNvPr>
            <p:cNvSpPr/>
            <p:nvPr/>
          </p:nvSpPr>
          <p:spPr bwMode="auto">
            <a:xfrm>
              <a:off x="243261" y="2695923"/>
              <a:ext cx="1950540" cy="2588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533077A0-61D0-4B98-9D87-0BB2E97625FD}"/>
                </a:ext>
              </a:extLst>
            </p:cNvPr>
            <p:cNvSpPr/>
            <p:nvPr/>
          </p:nvSpPr>
          <p:spPr bwMode="auto">
            <a:xfrm>
              <a:off x="1186185" y="2809454"/>
              <a:ext cx="76481" cy="7011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四角形: 角を丸くする 148">
              <a:extLst>
                <a:ext uri="{FF2B5EF4-FFF2-40B4-BE49-F238E27FC236}">
                  <a16:creationId xmlns:a16="http://schemas.microsoft.com/office/drawing/2014/main" id="{F8B97A9B-2DEE-478B-A51B-0EE5A4761B73}"/>
                </a:ext>
              </a:extLst>
            </p:cNvPr>
            <p:cNvSpPr/>
            <p:nvPr/>
          </p:nvSpPr>
          <p:spPr bwMode="auto">
            <a:xfrm>
              <a:off x="1531132" y="3581401"/>
              <a:ext cx="853928" cy="100148"/>
            </a:xfrm>
            <a:prstGeom prst="round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401ED06F-AFE2-4F44-BE53-B6EE84033854}"/>
                </a:ext>
              </a:extLst>
            </p:cNvPr>
            <p:cNvSpPr/>
            <p:nvPr/>
          </p:nvSpPr>
          <p:spPr bwMode="auto">
            <a:xfrm>
              <a:off x="2178015" y="3409825"/>
              <a:ext cx="443298" cy="443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08B3E36B-C4E6-4B75-9E5F-2DC3D01E7E71}"/>
                </a:ext>
              </a:extLst>
            </p:cNvPr>
            <p:cNvSpPr/>
            <p:nvPr/>
          </p:nvSpPr>
          <p:spPr bwMode="auto">
            <a:xfrm flipV="1">
              <a:off x="2322828" y="3554638"/>
              <a:ext cx="153672" cy="15367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76D57E83-B43A-4B8A-BEB7-3C4AECAF981D}"/>
                </a:ext>
              </a:extLst>
            </p:cNvPr>
            <p:cNvSpPr/>
            <p:nvPr/>
          </p:nvSpPr>
          <p:spPr bwMode="auto">
            <a:xfrm flipH="1">
              <a:off x="660950" y="3064043"/>
              <a:ext cx="1127114" cy="1134860"/>
            </a:xfrm>
            <a:custGeom>
              <a:avLst/>
              <a:gdLst>
                <a:gd name="connsiteX0" fmla="*/ 567430 w 1127114"/>
                <a:gd name="connsiteY0" fmla="*/ 0 h 1134860"/>
                <a:gd name="connsiteX1" fmla="*/ 0 w 1127114"/>
                <a:gd name="connsiteY1" fmla="*/ 567430 h 1134860"/>
                <a:gd name="connsiteX2" fmla="*/ 567430 w 1127114"/>
                <a:gd name="connsiteY2" fmla="*/ 1134860 h 1134860"/>
                <a:gd name="connsiteX3" fmla="*/ 1123332 w 1127114"/>
                <a:gd name="connsiteY3" fmla="*/ 681787 h 1134860"/>
                <a:gd name="connsiteX4" fmla="*/ 1127114 w 1127114"/>
                <a:gd name="connsiteY4" fmla="*/ 644266 h 1134860"/>
                <a:gd name="connsiteX5" fmla="*/ 883005 w 1127114"/>
                <a:gd name="connsiteY5" fmla="*/ 644266 h 1134860"/>
                <a:gd name="connsiteX6" fmla="*/ 883005 w 1127114"/>
                <a:gd name="connsiteY6" fmla="*/ 95996 h 1134860"/>
                <a:gd name="connsiteX7" fmla="*/ 788299 w 1127114"/>
                <a:gd name="connsiteY7" fmla="*/ 44591 h 1134860"/>
                <a:gd name="connsiteX8" fmla="*/ 567430 w 1127114"/>
                <a:gd name="connsiteY8" fmla="*/ 0 h 113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114" h="1134860">
                  <a:moveTo>
                    <a:pt x="567430" y="0"/>
                  </a:moveTo>
                  <a:cubicBezTo>
                    <a:pt x="254047" y="0"/>
                    <a:pt x="0" y="254047"/>
                    <a:pt x="0" y="567430"/>
                  </a:cubicBezTo>
                  <a:cubicBezTo>
                    <a:pt x="0" y="880813"/>
                    <a:pt x="254047" y="1134860"/>
                    <a:pt x="567430" y="1134860"/>
                  </a:cubicBezTo>
                  <a:cubicBezTo>
                    <a:pt x="841640" y="1134860"/>
                    <a:pt x="1070421" y="940355"/>
                    <a:pt x="1123332" y="681787"/>
                  </a:cubicBezTo>
                  <a:lnTo>
                    <a:pt x="1127114" y="644266"/>
                  </a:lnTo>
                  <a:lnTo>
                    <a:pt x="883005" y="644266"/>
                  </a:lnTo>
                  <a:lnTo>
                    <a:pt x="883005" y="95996"/>
                  </a:lnTo>
                  <a:lnTo>
                    <a:pt x="788299" y="44591"/>
                  </a:lnTo>
                  <a:cubicBezTo>
                    <a:pt x="720413" y="15878"/>
                    <a:pt x="645776" y="0"/>
                    <a:pt x="567430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043D6E20-496C-4024-8E04-B794A802A760}"/>
                </a:ext>
              </a:extLst>
            </p:cNvPr>
            <p:cNvSpPr/>
            <p:nvPr/>
          </p:nvSpPr>
          <p:spPr bwMode="auto">
            <a:xfrm flipH="1">
              <a:off x="653205" y="3160040"/>
              <a:ext cx="251855" cy="548270"/>
            </a:xfrm>
            <a:custGeom>
              <a:avLst/>
              <a:gdLst>
                <a:gd name="connsiteX0" fmla="*/ 0 w 251855"/>
                <a:gd name="connsiteY0" fmla="*/ 0 h 548270"/>
                <a:gd name="connsiteX1" fmla="*/ 0 w 251855"/>
                <a:gd name="connsiteY1" fmla="*/ 548270 h 548270"/>
                <a:gd name="connsiteX2" fmla="*/ 244109 w 251855"/>
                <a:gd name="connsiteY2" fmla="*/ 548270 h 548270"/>
                <a:gd name="connsiteX3" fmla="*/ 251855 w 251855"/>
                <a:gd name="connsiteY3" fmla="*/ 471434 h 548270"/>
                <a:gd name="connsiteX4" fmla="*/ 1681 w 251855"/>
                <a:gd name="connsiteY4" fmla="*/ 912 h 548270"/>
                <a:gd name="connsiteX5" fmla="*/ 0 w 251855"/>
                <a:gd name="connsiteY5" fmla="*/ 0 h 54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855" h="548270">
                  <a:moveTo>
                    <a:pt x="0" y="0"/>
                  </a:moveTo>
                  <a:lnTo>
                    <a:pt x="0" y="548270"/>
                  </a:lnTo>
                  <a:lnTo>
                    <a:pt x="244109" y="548270"/>
                  </a:lnTo>
                  <a:lnTo>
                    <a:pt x="251855" y="471434"/>
                  </a:lnTo>
                  <a:cubicBezTo>
                    <a:pt x="251855" y="275570"/>
                    <a:pt x="152618" y="102884"/>
                    <a:pt x="1681" y="9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60D9D939-DF44-4735-A357-40BADCD5CBDF}"/>
              </a:ext>
            </a:extLst>
          </p:cNvPr>
          <p:cNvGrpSpPr/>
          <p:nvPr/>
        </p:nvGrpSpPr>
        <p:grpSpPr>
          <a:xfrm>
            <a:off x="2273139" y="5057128"/>
            <a:ext cx="1636217" cy="1023145"/>
            <a:chOff x="843857" y="4909517"/>
            <a:chExt cx="2132063" cy="1333203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1B322077-A007-4116-B4DA-D54019904414}"/>
                </a:ext>
              </a:extLst>
            </p:cNvPr>
            <p:cNvSpPr/>
            <p:nvPr/>
          </p:nvSpPr>
          <p:spPr bwMode="auto">
            <a:xfrm rot="10800000" flipH="1">
              <a:off x="940362" y="5840099"/>
              <a:ext cx="1461425" cy="402621"/>
            </a:xfrm>
            <a:custGeom>
              <a:avLst/>
              <a:gdLst>
                <a:gd name="connsiteX0" fmla="*/ 464475 w 1461425"/>
                <a:gd name="connsiteY0" fmla="*/ 402621 h 402621"/>
                <a:gd name="connsiteX1" fmla="*/ 532737 w 1461425"/>
                <a:gd name="connsiteY1" fmla="*/ 402621 h 402621"/>
                <a:gd name="connsiteX2" fmla="*/ 532737 w 1461425"/>
                <a:gd name="connsiteY2" fmla="*/ 68595 h 402621"/>
                <a:gd name="connsiteX3" fmla="*/ 883575 w 1461425"/>
                <a:gd name="connsiteY3" fmla="*/ 68595 h 402621"/>
                <a:gd name="connsiteX4" fmla="*/ 883575 w 1461425"/>
                <a:gd name="connsiteY4" fmla="*/ 402621 h 402621"/>
                <a:gd name="connsiteX5" fmla="*/ 951837 w 1461425"/>
                <a:gd name="connsiteY5" fmla="*/ 402621 h 402621"/>
                <a:gd name="connsiteX6" fmla="*/ 951837 w 1461425"/>
                <a:gd name="connsiteY6" fmla="*/ 68595 h 402621"/>
                <a:gd name="connsiteX7" fmla="*/ 1461425 w 1461425"/>
                <a:gd name="connsiteY7" fmla="*/ 68595 h 402621"/>
                <a:gd name="connsiteX8" fmla="*/ 1461425 w 1461425"/>
                <a:gd name="connsiteY8" fmla="*/ 0 h 402621"/>
                <a:gd name="connsiteX9" fmla="*/ 139077 w 1461425"/>
                <a:gd name="connsiteY9" fmla="*/ 0 h 402621"/>
                <a:gd name="connsiteX10" fmla="*/ 0 w 1461425"/>
                <a:gd name="connsiteY10" fmla="*/ 139077 h 402621"/>
                <a:gd name="connsiteX11" fmla="*/ 0 w 1461425"/>
                <a:gd name="connsiteY11" fmla="*/ 189246 h 402621"/>
                <a:gd name="connsiteX12" fmla="*/ 68594 w 1461425"/>
                <a:gd name="connsiteY12" fmla="*/ 189246 h 402621"/>
                <a:gd name="connsiteX13" fmla="*/ 68594 w 1461425"/>
                <a:gd name="connsiteY13" fmla="*/ 139078 h 402621"/>
                <a:gd name="connsiteX14" fmla="*/ 139077 w 1461425"/>
                <a:gd name="connsiteY14" fmla="*/ 68595 h 402621"/>
                <a:gd name="connsiteX15" fmla="*/ 464475 w 1461425"/>
                <a:gd name="connsiteY15" fmla="*/ 68595 h 40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1425" h="402621">
                  <a:moveTo>
                    <a:pt x="464475" y="402621"/>
                  </a:moveTo>
                  <a:lnTo>
                    <a:pt x="532737" y="402621"/>
                  </a:lnTo>
                  <a:lnTo>
                    <a:pt x="532737" y="68595"/>
                  </a:lnTo>
                  <a:lnTo>
                    <a:pt x="883575" y="68595"/>
                  </a:lnTo>
                  <a:lnTo>
                    <a:pt x="883575" y="402621"/>
                  </a:lnTo>
                  <a:lnTo>
                    <a:pt x="951837" y="402621"/>
                  </a:lnTo>
                  <a:lnTo>
                    <a:pt x="951837" y="68595"/>
                  </a:lnTo>
                  <a:lnTo>
                    <a:pt x="1461425" y="68595"/>
                  </a:lnTo>
                  <a:lnTo>
                    <a:pt x="1461425" y="0"/>
                  </a:lnTo>
                  <a:lnTo>
                    <a:pt x="139077" y="0"/>
                  </a:lnTo>
                  <a:cubicBezTo>
                    <a:pt x="62267" y="0"/>
                    <a:pt x="0" y="62267"/>
                    <a:pt x="0" y="139077"/>
                  </a:cubicBezTo>
                  <a:lnTo>
                    <a:pt x="0" y="189246"/>
                  </a:lnTo>
                  <a:lnTo>
                    <a:pt x="68594" y="189246"/>
                  </a:lnTo>
                  <a:lnTo>
                    <a:pt x="68594" y="139078"/>
                  </a:lnTo>
                  <a:cubicBezTo>
                    <a:pt x="68594" y="100151"/>
                    <a:pt x="100150" y="68595"/>
                    <a:pt x="139077" y="68595"/>
                  </a:cubicBezTo>
                  <a:lnTo>
                    <a:pt x="464475" y="6859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16D49238-2ECB-43A4-9694-D610E0701CFE}"/>
                </a:ext>
              </a:extLst>
            </p:cNvPr>
            <p:cNvSpPr/>
            <p:nvPr/>
          </p:nvSpPr>
          <p:spPr bwMode="auto">
            <a:xfrm>
              <a:off x="160037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D9DB64AD-CF89-4A39-80B0-4610E96DA5D7}"/>
                </a:ext>
              </a:extLst>
            </p:cNvPr>
            <p:cNvSpPr/>
            <p:nvPr/>
          </p:nvSpPr>
          <p:spPr bwMode="auto">
            <a:xfrm rot="5400000">
              <a:off x="1421312" y="4831981"/>
              <a:ext cx="879531" cy="1560274"/>
            </a:xfrm>
            <a:custGeom>
              <a:avLst/>
              <a:gdLst>
                <a:gd name="connsiteX0" fmla="*/ 0 w 879531"/>
                <a:gd name="connsiteY0" fmla="*/ 985469 h 1560274"/>
                <a:gd name="connsiteX1" fmla="*/ 193888 w 879531"/>
                <a:gd name="connsiteY1" fmla="*/ 508830 h 1560274"/>
                <a:gd name="connsiteX2" fmla="*/ 265028 w 879531"/>
                <a:gd name="connsiteY2" fmla="*/ 458360 h 1560274"/>
                <a:gd name="connsiteX3" fmla="*/ 360017 w 879531"/>
                <a:gd name="connsiteY3" fmla="*/ 0 h 1560274"/>
                <a:gd name="connsiteX4" fmla="*/ 363786 w 879531"/>
                <a:gd name="connsiteY4" fmla="*/ 2450 h 1560274"/>
                <a:gd name="connsiteX5" fmla="*/ 442082 w 879531"/>
                <a:gd name="connsiteY5" fmla="*/ 17690 h 1560274"/>
                <a:gd name="connsiteX6" fmla="*/ 514363 w 879531"/>
                <a:gd name="connsiteY6" fmla="*/ 3620 h 1560274"/>
                <a:gd name="connsiteX7" fmla="*/ 607815 w 879531"/>
                <a:gd name="connsiteY7" fmla="*/ 454565 h 1560274"/>
                <a:gd name="connsiteX8" fmla="*/ 610942 w 879531"/>
                <a:gd name="connsiteY8" fmla="*/ 455834 h 1560274"/>
                <a:gd name="connsiteX9" fmla="*/ 879531 w 879531"/>
                <a:gd name="connsiteY9" fmla="*/ 985469 h 1560274"/>
                <a:gd name="connsiteX10" fmla="*/ 439766 w 879531"/>
                <a:gd name="connsiteY10" fmla="*/ 1560274 h 1560274"/>
                <a:gd name="connsiteX11" fmla="*/ 396066 w 879531"/>
                <a:gd name="connsiteY11" fmla="*/ 1554516 h 1560274"/>
                <a:gd name="connsiteX12" fmla="*/ 396066 w 879531"/>
                <a:gd name="connsiteY12" fmla="*/ 1234483 h 1560274"/>
                <a:gd name="connsiteX13" fmla="*/ 45055 w 879531"/>
                <a:gd name="connsiteY13" fmla="*/ 1234483 h 1560274"/>
                <a:gd name="connsiteX14" fmla="*/ 34559 w 879531"/>
                <a:gd name="connsiteY14" fmla="*/ 1209209 h 1560274"/>
                <a:gd name="connsiteX15" fmla="*/ 0 w 879531"/>
                <a:gd name="connsiteY15" fmla="*/ 985469 h 156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9531" h="1560274">
                  <a:moveTo>
                    <a:pt x="0" y="985469"/>
                  </a:moveTo>
                  <a:cubicBezTo>
                    <a:pt x="0" y="787058"/>
                    <a:pt x="76910" y="612127"/>
                    <a:pt x="193888" y="508830"/>
                  </a:cubicBezTo>
                  <a:lnTo>
                    <a:pt x="265028" y="458360"/>
                  </a:lnTo>
                  <a:lnTo>
                    <a:pt x="360017" y="0"/>
                  </a:lnTo>
                  <a:lnTo>
                    <a:pt x="363786" y="2450"/>
                  </a:lnTo>
                  <a:cubicBezTo>
                    <a:pt x="387851" y="12263"/>
                    <a:pt x="414309" y="17690"/>
                    <a:pt x="442082" y="17690"/>
                  </a:cubicBezTo>
                  <a:lnTo>
                    <a:pt x="514363" y="3620"/>
                  </a:lnTo>
                  <a:lnTo>
                    <a:pt x="607815" y="454565"/>
                  </a:lnTo>
                  <a:lnTo>
                    <a:pt x="610942" y="455834"/>
                  </a:lnTo>
                  <a:cubicBezTo>
                    <a:pt x="768781" y="543094"/>
                    <a:pt x="879531" y="747376"/>
                    <a:pt x="879531" y="985469"/>
                  </a:cubicBezTo>
                  <a:cubicBezTo>
                    <a:pt x="879531" y="1302925"/>
                    <a:pt x="682642" y="1560274"/>
                    <a:pt x="439766" y="1560274"/>
                  </a:cubicBezTo>
                  <a:lnTo>
                    <a:pt x="396066" y="1554516"/>
                  </a:lnTo>
                  <a:lnTo>
                    <a:pt x="396066" y="1234483"/>
                  </a:lnTo>
                  <a:lnTo>
                    <a:pt x="45055" y="1234483"/>
                  </a:lnTo>
                  <a:lnTo>
                    <a:pt x="34559" y="1209209"/>
                  </a:lnTo>
                  <a:cubicBezTo>
                    <a:pt x="12306" y="1140440"/>
                    <a:pt x="0" y="1064832"/>
                    <a:pt x="0" y="98546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8BB378DC-29B6-49F2-8B88-D41ED578D189}"/>
                </a:ext>
              </a:extLst>
            </p:cNvPr>
            <p:cNvSpPr/>
            <p:nvPr/>
          </p:nvSpPr>
          <p:spPr bwMode="auto">
            <a:xfrm>
              <a:off x="2658992" y="5450073"/>
              <a:ext cx="316928" cy="3287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角を丸くする 6">
              <a:extLst>
                <a:ext uri="{FF2B5EF4-FFF2-40B4-BE49-F238E27FC236}">
                  <a16:creationId xmlns:a16="http://schemas.microsoft.com/office/drawing/2014/main" id="{0EA4DD8F-03FF-494C-B0B2-EF65E1112E39}"/>
                </a:ext>
              </a:extLst>
            </p:cNvPr>
            <p:cNvSpPr/>
            <p:nvPr/>
          </p:nvSpPr>
          <p:spPr bwMode="auto">
            <a:xfrm>
              <a:off x="84385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四角形: 角を丸くする 6">
              <a:extLst>
                <a:ext uri="{FF2B5EF4-FFF2-40B4-BE49-F238E27FC236}">
                  <a16:creationId xmlns:a16="http://schemas.microsoft.com/office/drawing/2014/main" id="{0541874D-1CA4-45B1-8586-D6072A3BA3F1}"/>
                </a:ext>
              </a:extLst>
            </p:cNvPr>
            <p:cNvSpPr/>
            <p:nvPr/>
          </p:nvSpPr>
          <p:spPr bwMode="auto">
            <a:xfrm flipH="1">
              <a:off x="171976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6B3E0659-4904-49F7-BD0A-4D472E92A824}"/>
                </a:ext>
              </a:extLst>
            </p:cNvPr>
            <p:cNvSpPr/>
            <p:nvPr/>
          </p:nvSpPr>
          <p:spPr bwMode="auto">
            <a:xfrm flipH="1">
              <a:off x="1086697" y="5217409"/>
              <a:ext cx="321867" cy="353021"/>
            </a:xfrm>
            <a:custGeom>
              <a:avLst/>
              <a:gdLst>
                <a:gd name="connsiteX0" fmla="*/ 0 w 320033"/>
                <a:gd name="connsiteY0" fmla="*/ 0 h 351010"/>
                <a:gd name="connsiteX1" fmla="*/ 0 w 320033"/>
                <a:gd name="connsiteY1" fmla="*/ 351010 h 351010"/>
                <a:gd name="connsiteX2" fmla="*/ 320033 w 320033"/>
                <a:gd name="connsiteY2" fmla="*/ 351010 h 351010"/>
                <a:gd name="connsiteX3" fmla="*/ 314113 w 320033"/>
                <a:gd name="connsiteY3" fmla="*/ 306082 h 351010"/>
                <a:gd name="connsiteX4" fmla="*/ 72365 w 320033"/>
                <a:gd name="connsiteY4" fmla="*/ 30050 h 351010"/>
                <a:gd name="connsiteX5" fmla="*/ 0 w 320033"/>
                <a:gd name="connsiteY5" fmla="*/ 0 h 35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033" h="351010">
                  <a:moveTo>
                    <a:pt x="0" y="0"/>
                  </a:moveTo>
                  <a:lnTo>
                    <a:pt x="0" y="351010"/>
                  </a:lnTo>
                  <a:lnTo>
                    <a:pt x="320033" y="351010"/>
                  </a:lnTo>
                  <a:lnTo>
                    <a:pt x="314113" y="306082"/>
                  </a:lnTo>
                  <a:cubicBezTo>
                    <a:pt x="283485" y="191571"/>
                    <a:pt x="194684" y="93273"/>
                    <a:pt x="72365" y="300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6479F0DF-A454-430D-90A1-0F25297284E3}"/>
                </a:ext>
              </a:extLst>
            </p:cNvPr>
            <p:cNvSpPr/>
            <p:nvPr/>
          </p:nvSpPr>
          <p:spPr bwMode="auto">
            <a:xfrm>
              <a:off x="1524265" y="5287122"/>
              <a:ext cx="278385" cy="585065"/>
            </a:xfrm>
            <a:prstGeom prst="round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A2EAA9B7-6FE4-42BA-A52C-9A1D2568D2FA}"/>
                </a:ext>
              </a:extLst>
            </p:cNvPr>
            <p:cNvSpPr/>
            <p:nvPr/>
          </p:nvSpPr>
          <p:spPr bwMode="auto">
            <a:xfrm>
              <a:off x="1583840" y="5345621"/>
              <a:ext cx="159236" cy="153170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5FC34620-65F3-4A30-9408-BF258759BAE8}"/>
                </a:ext>
              </a:extLst>
            </p:cNvPr>
            <p:cNvSpPr/>
            <p:nvPr/>
          </p:nvSpPr>
          <p:spPr bwMode="auto">
            <a:xfrm>
              <a:off x="2775031" y="5570430"/>
              <a:ext cx="84850" cy="880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E389963-2AF6-4FF1-B03B-014AFEC18592}"/>
              </a:ext>
            </a:extLst>
          </p:cNvPr>
          <p:cNvGrpSpPr/>
          <p:nvPr/>
        </p:nvGrpSpPr>
        <p:grpSpPr>
          <a:xfrm>
            <a:off x="4125821" y="5079826"/>
            <a:ext cx="1654357" cy="878827"/>
            <a:chOff x="3800417" y="4909517"/>
            <a:chExt cx="2642658" cy="1403832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7A96B19-405E-42B3-B18F-D1DF02A0C354}"/>
                </a:ext>
              </a:extLst>
            </p:cNvPr>
            <p:cNvSpPr/>
            <p:nvPr/>
          </p:nvSpPr>
          <p:spPr bwMode="auto">
            <a:xfrm>
              <a:off x="3883942" y="6041407"/>
              <a:ext cx="1326514" cy="271942"/>
            </a:xfrm>
            <a:custGeom>
              <a:avLst/>
              <a:gdLst>
                <a:gd name="connsiteX0" fmla="*/ 438273 w 1326514"/>
                <a:gd name="connsiteY0" fmla="*/ 0 h 271942"/>
                <a:gd name="connsiteX1" fmla="*/ 483992 w 1326514"/>
                <a:gd name="connsiteY1" fmla="*/ 0 h 271942"/>
                <a:gd name="connsiteX2" fmla="*/ 483992 w 1326514"/>
                <a:gd name="connsiteY2" fmla="*/ 205196 h 271942"/>
                <a:gd name="connsiteX3" fmla="*/ 1021679 w 1326514"/>
                <a:gd name="connsiteY3" fmla="*/ 205196 h 271942"/>
                <a:gd name="connsiteX4" fmla="*/ 1021679 w 1326514"/>
                <a:gd name="connsiteY4" fmla="*/ 0 h 271942"/>
                <a:gd name="connsiteX5" fmla="*/ 1067398 w 1326514"/>
                <a:gd name="connsiteY5" fmla="*/ 0 h 271942"/>
                <a:gd name="connsiteX6" fmla="*/ 1067398 w 1326514"/>
                <a:gd name="connsiteY6" fmla="*/ 205196 h 271942"/>
                <a:gd name="connsiteX7" fmla="*/ 1326514 w 1326514"/>
                <a:gd name="connsiteY7" fmla="*/ 205196 h 271942"/>
                <a:gd name="connsiteX8" fmla="*/ 1326514 w 1326514"/>
                <a:gd name="connsiteY8" fmla="*/ 271942 h 271942"/>
                <a:gd name="connsiteX9" fmla="*/ 256417 w 1326514"/>
                <a:gd name="connsiteY9" fmla="*/ 271942 h 271942"/>
                <a:gd name="connsiteX10" fmla="*/ 0 w 1326514"/>
                <a:gd name="connsiteY10" fmla="*/ 15525 h 271942"/>
                <a:gd name="connsiteX11" fmla="*/ 66746 w 1326514"/>
                <a:gd name="connsiteY11" fmla="*/ 15525 h 271942"/>
                <a:gd name="connsiteX12" fmla="*/ 256417 w 1326514"/>
                <a:gd name="connsiteY12" fmla="*/ 205196 h 271942"/>
                <a:gd name="connsiteX13" fmla="*/ 438273 w 1326514"/>
                <a:gd name="connsiteY13" fmla="*/ 205196 h 27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6514" h="271942">
                  <a:moveTo>
                    <a:pt x="438273" y="0"/>
                  </a:moveTo>
                  <a:lnTo>
                    <a:pt x="483992" y="0"/>
                  </a:lnTo>
                  <a:lnTo>
                    <a:pt x="483992" y="205196"/>
                  </a:lnTo>
                  <a:lnTo>
                    <a:pt x="1021679" y="205196"/>
                  </a:lnTo>
                  <a:lnTo>
                    <a:pt x="1021679" y="0"/>
                  </a:lnTo>
                  <a:lnTo>
                    <a:pt x="1067398" y="0"/>
                  </a:lnTo>
                  <a:lnTo>
                    <a:pt x="1067398" y="205196"/>
                  </a:lnTo>
                  <a:lnTo>
                    <a:pt x="1326514" y="205196"/>
                  </a:lnTo>
                  <a:lnTo>
                    <a:pt x="1326514" y="271942"/>
                  </a:lnTo>
                  <a:lnTo>
                    <a:pt x="256417" y="271942"/>
                  </a:lnTo>
                  <a:cubicBezTo>
                    <a:pt x="114802" y="271942"/>
                    <a:pt x="0" y="157140"/>
                    <a:pt x="0" y="15525"/>
                  </a:cubicBezTo>
                  <a:lnTo>
                    <a:pt x="66746" y="15525"/>
                  </a:lnTo>
                  <a:cubicBezTo>
                    <a:pt x="66746" y="120277"/>
                    <a:pt x="151665" y="205196"/>
                    <a:pt x="256417" y="205196"/>
                  </a:cubicBezTo>
                  <a:lnTo>
                    <a:pt x="438273" y="2051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台形 166">
              <a:extLst>
                <a:ext uri="{FF2B5EF4-FFF2-40B4-BE49-F238E27FC236}">
                  <a16:creationId xmlns:a16="http://schemas.microsoft.com/office/drawing/2014/main" id="{0B2F7F0C-C68A-43E4-B3B6-999658E91E88}"/>
                </a:ext>
              </a:extLst>
            </p:cNvPr>
            <p:cNvSpPr/>
            <p:nvPr/>
          </p:nvSpPr>
          <p:spPr bwMode="auto">
            <a:xfrm>
              <a:off x="455693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6CC1E03-6A80-49EA-A51C-C30C2C7422B4}"/>
                </a:ext>
              </a:extLst>
            </p:cNvPr>
            <p:cNvSpPr/>
            <p:nvPr/>
          </p:nvSpPr>
          <p:spPr bwMode="auto">
            <a:xfrm rot="5400000">
              <a:off x="4545330" y="4543551"/>
              <a:ext cx="851983" cy="2199697"/>
            </a:xfrm>
            <a:custGeom>
              <a:avLst/>
              <a:gdLst>
                <a:gd name="connsiteX0" fmla="*/ 0 w 851983"/>
                <a:gd name="connsiteY0" fmla="*/ 1468984 h 2199697"/>
                <a:gd name="connsiteX1" fmla="*/ 306750 w 851983"/>
                <a:gd name="connsiteY1" fmla="*/ 863065 h 2199697"/>
                <a:gd name="connsiteX2" fmla="*/ 377671 w 851983"/>
                <a:gd name="connsiteY2" fmla="*/ 815825 h 2199697"/>
                <a:gd name="connsiteX3" fmla="*/ 526622 w 851983"/>
                <a:gd name="connsiteY3" fmla="*/ 0 h 2199697"/>
                <a:gd name="connsiteX4" fmla="*/ 586860 w 851983"/>
                <a:gd name="connsiteY4" fmla="*/ 0 h 2199697"/>
                <a:gd name="connsiteX5" fmla="*/ 729865 w 851983"/>
                <a:gd name="connsiteY5" fmla="*/ 783255 h 2199697"/>
                <a:gd name="connsiteX6" fmla="*/ 758793 w 851983"/>
                <a:gd name="connsiteY6" fmla="*/ 811551 h 2199697"/>
                <a:gd name="connsiteX7" fmla="*/ 849340 w 851983"/>
                <a:gd name="connsiteY7" fmla="*/ 1189915 h 2199697"/>
                <a:gd name="connsiteX8" fmla="*/ 851706 w 851983"/>
                <a:gd name="connsiteY8" fmla="*/ 1270570 h 2199697"/>
                <a:gd name="connsiteX9" fmla="*/ 233896 w 851983"/>
                <a:gd name="connsiteY9" fmla="*/ 1270570 h 2199697"/>
                <a:gd name="connsiteX10" fmla="*/ 167392 w 851983"/>
                <a:gd name="connsiteY10" fmla="*/ 1337074 h 2199697"/>
                <a:gd name="connsiteX11" fmla="*/ 167392 w 851983"/>
                <a:gd name="connsiteY11" fmla="*/ 1603084 h 2199697"/>
                <a:gd name="connsiteX12" fmla="*/ 233896 w 851983"/>
                <a:gd name="connsiteY12" fmla="*/ 1669588 h 2199697"/>
                <a:gd name="connsiteX13" fmla="*/ 851983 w 851983"/>
                <a:gd name="connsiteY13" fmla="*/ 1669588 h 2199697"/>
                <a:gd name="connsiteX14" fmla="*/ 849340 w 851983"/>
                <a:gd name="connsiteY14" fmla="*/ 1758768 h 2199697"/>
                <a:gd name="connsiteX15" fmla="*/ 604867 w 851983"/>
                <a:gd name="connsiteY15" fmla="*/ 2199697 h 2199697"/>
                <a:gd name="connsiteX16" fmla="*/ 558049 w 851983"/>
                <a:gd name="connsiteY16" fmla="*/ 2195924 h 2199697"/>
                <a:gd name="connsiteX17" fmla="*/ 525615 w 851983"/>
                <a:gd name="connsiteY17" fmla="*/ 2188581 h 2199697"/>
                <a:gd name="connsiteX18" fmla="*/ 525615 w 851983"/>
                <a:gd name="connsiteY18" fmla="*/ 1809448 h 2199697"/>
                <a:gd name="connsiteX19" fmla="*/ 90599 w 851983"/>
                <a:gd name="connsiteY19" fmla="*/ 1809448 h 2199697"/>
                <a:gd name="connsiteX20" fmla="*/ 60356 w 851983"/>
                <a:gd name="connsiteY20" fmla="*/ 1753411 h 2199697"/>
                <a:gd name="connsiteX21" fmla="*/ 0 w 851983"/>
                <a:gd name="connsiteY21" fmla="*/ 1468984 h 219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51983" h="2199697">
                  <a:moveTo>
                    <a:pt x="0" y="1468984"/>
                  </a:moveTo>
                  <a:cubicBezTo>
                    <a:pt x="0" y="1216757"/>
                    <a:pt x="141403" y="994379"/>
                    <a:pt x="306750" y="863065"/>
                  </a:cubicBezTo>
                  <a:lnTo>
                    <a:pt x="377671" y="815825"/>
                  </a:lnTo>
                  <a:lnTo>
                    <a:pt x="526622" y="0"/>
                  </a:lnTo>
                  <a:lnTo>
                    <a:pt x="586860" y="0"/>
                  </a:lnTo>
                  <a:lnTo>
                    <a:pt x="729865" y="783255"/>
                  </a:lnTo>
                  <a:lnTo>
                    <a:pt x="758793" y="811551"/>
                  </a:lnTo>
                  <a:cubicBezTo>
                    <a:pt x="818819" y="889718"/>
                    <a:pt x="841101" y="1024883"/>
                    <a:pt x="849340" y="1189915"/>
                  </a:cubicBezTo>
                  <a:lnTo>
                    <a:pt x="851706" y="1270570"/>
                  </a:lnTo>
                  <a:lnTo>
                    <a:pt x="233896" y="1270570"/>
                  </a:lnTo>
                  <a:cubicBezTo>
                    <a:pt x="197167" y="1270570"/>
                    <a:pt x="167392" y="1300345"/>
                    <a:pt x="167392" y="1337074"/>
                  </a:cubicBezTo>
                  <a:lnTo>
                    <a:pt x="167392" y="1603084"/>
                  </a:lnTo>
                  <a:cubicBezTo>
                    <a:pt x="167392" y="1639813"/>
                    <a:pt x="197167" y="1669588"/>
                    <a:pt x="233896" y="1669588"/>
                  </a:cubicBezTo>
                  <a:lnTo>
                    <a:pt x="851983" y="1669588"/>
                  </a:lnTo>
                  <a:lnTo>
                    <a:pt x="849340" y="1758768"/>
                  </a:lnTo>
                  <a:cubicBezTo>
                    <a:pt x="836158" y="2019246"/>
                    <a:pt x="787024" y="2199697"/>
                    <a:pt x="604867" y="2199697"/>
                  </a:cubicBezTo>
                  <a:cubicBezTo>
                    <a:pt x="589687" y="2199697"/>
                    <a:pt x="574042" y="2198419"/>
                    <a:pt x="558049" y="2195924"/>
                  </a:cubicBezTo>
                  <a:lnTo>
                    <a:pt x="525615" y="2188581"/>
                  </a:lnTo>
                  <a:lnTo>
                    <a:pt x="525615" y="1809448"/>
                  </a:lnTo>
                  <a:lnTo>
                    <a:pt x="90599" y="1809448"/>
                  </a:lnTo>
                  <a:lnTo>
                    <a:pt x="60356" y="1753411"/>
                  </a:lnTo>
                  <a:cubicBezTo>
                    <a:pt x="22625" y="1665989"/>
                    <a:pt x="0" y="1569874"/>
                    <a:pt x="0" y="146898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四角形: 角を丸くする 6">
              <a:extLst>
                <a:ext uri="{FF2B5EF4-FFF2-40B4-BE49-F238E27FC236}">
                  <a16:creationId xmlns:a16="http://schemas.microsoft.com/office/drawing/2014/main" id="{50CE6DE9-3E0C-44C4-B328-6B3A773B4701}"/>
                </a:ext>
              </a:extLst>
            </p:cNvPr>
            <p:cNvSpPr/>
            <p:nvPr/>
          </p:nvSpPr>
          <p:spPr bwMode="auto">
            <a:xfrm rot="11415849">
              <a:off x="6106710" y="5744789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6">
              <a:extLst>
                <a:ext uri="{FF2B5EF4-FFF2-40B4-BE49-F238E27FC236}">
                  <a16:creationId xmlns:a16="http://schemas.microsoft.com/office/drawing/2014/main" id="{072BA16F-F6FF-47EF-B7DE-D218AE880E89}"/>
                </a:ext>
              </a:extLst>
            </p:cNvPr>
            <p:cNvSpPr/>
            <p:nvPr/>
          </p:nvSpPr>
          <p:spPr bwMode="auto">
            <a:xfrm rot="15015849" flipH="1">
              <a:off x="5878895" y="5555874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四角形: 角を丸くする 6">
              <a:extLst>
                <a:ext uri="{FF2B5EF4-FFF2-40B4-BE49-F238E27FC236}">
                  <a16:creationId xmlns:a16="http://schemas.microsoft.com/office/drawing/2014/main" id="{55357154-C306-447E-84F2-29DD1DB887B8}"/>
                </a:ext>
              </a:extLst>
            </p:cNvPr>
            <p:cNvSpPr/>
            <p:nvPr/>
          </p:nvSpPr>
          <p:spPr bwMode="auto">
            <a:xfrm rot="7815849" flipH="1">
              <a:off x="5823010" y="5846200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1728EFA6-77F0-4299-9EC9-B9705B4D1101}"/>
                </a:ext>
              </a:extLst>
            </p:cNvPr>
            <p:cNvSpPr/>
            <p:nvPr/>
          </p:nvSpPr>
          <p:spPr bwMode="auto">
            <a:xfrm rot="20415849">
              <a:off x="6032889" y="5718846"/>
              <a:ext cx="130888" cy="1357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四角形: 角を丸くする 6">
              <a:extLst>
                <a:ext uri="{FF2B5EF4-FFF2-40B4-BE49-F238E27FC236}">
                  <a16:creationId xmlns:a16="http://schemas.microsoft.com/office/drawing/2014/main" id="{83E80245-5837-4C9D-8DAA-E3669D908246}"/>
                </a:ext>
              </a:extLst>
            </p:cNvPr>
            <p:cNvSpPr/>
            <p:nvPr/>
          </p:nvSpPr>
          <p:spPr bwMode="auto">
            <a:xfrm>
              <a:off x="380041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四角形: 角を丸くする 6">
              <a:extLst>
                <a:ext uri="{FF2B5EF4-FFF2-40B4-BE49-F238E27FC236}">
                  <a16:creationId xmlns:a16="http://schemas.microsoft.com/office/drawing/2014/main" id="{18C04808-74A8-4D85-9228-9DA104608248}"/>
                </a:ext>
              </a:extLst>
            </p:cNvPr>
            <p:cNvSpPr/>
            <p:nvPr/>
          </p:nvSpPr>
          <p:spPr bwMode="auto">
            <a:xfrm flipH="1">
              <a:off x="467632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4291557A-3BE4-483B-B0C5-B20A48AA0697}"/>
                </a:ext>
              </a:extLst>
            </p:cNvPr>
            <p:cNvSpPr/>
            <p:nvPr/>
          </p:nvSpPr>
          <p:spPr bwMode="auto">
            <a:xfrm>
              <a:off x="3882590" y="5308009"/>
              <a:ext cx="379133" cy="435015"/>
            </a:xfrm>
            <a:custGeom>
              <a:avLst/>
              <a:gdLst>
                <a:gd name="connsiteX0" fmla="*/ 379133 w 379133"/>
                <a:gd name="connsiteY0" fmla="*/ 0 h 435015"/>
                <a:gd name="connsiteX1" fmla="*/ 379133 w 379133"/>
                <a:gd name="connsiteY1" fmla="*/ 435015 h 435015"/>
                <a:gd name="connsiteX2" fmla="*/ 0 w 379133"/>
                <a:gd name="connsiteY2" fmla="*/ 435015 h 435015"/>
                <a:gd name="connsiteX3" fmla="*/ 3729 w 379133"/>
                <a:gd name="connsiteY3" fmla="*/ 418545 h 435015"/>
                <a:gd name="connsiteX4" fmla="*/ 311048 w 379133"/>
                <a:gd name="connsiteY4" fmla="*/ 36745 h 435015"/>
                <a:gd name="connsiteX5" fmla="*/ 379133 w 379133"/>
                <a:gd name="connsiteY5" fmla="*/ 0 h 4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133" h="435015">
                  <a:moveTo>
                    <a:pt x="379133" y="0"/>
                  </a:moveTo>
                  <a:lnTo>
                    <a:pt x="379133" y="435015"/>
                  </a:lnTo>
                  <a:lnTo>
                    <a:pt x="0" y="435015"/>
                  </a:lnTo>
                  <a:lnTo>
                    <a:pt x="3729" y="418545"/>
                  </a:lnTo>
                  <a:cubicBezTo>
                    <a:pt x="42665" y="285976"/>
                    <a:pt x="155552" y="138664"/>
                    <a:pt x="311048" y="36745"/>
                  </a:cubicBezTo>
                  <a:lnTo>
                    <a:pt x="37913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9FCAB88-2B0E-4CC5-912F-D26350A54263}"/>
                </a:ext>
              </a:extLst>
            </p:cNvPr>
            <p:cNvSpPr/>
            <p:nvPr/>
          </p:nvSpPr>
          <p:spPr bwMode="auto">
            <a:xfrm>
              <a:off x="4401582" y="5384801"/>
              <a:ext cx="399018" cy="686740"/>
            </a:xfrm>
            <a:custGeom>
              <a:avLst/>
              <a:gdLst>
                <a:gd name="connsiteX0" fmla="*/ 66504 w 399018"/>
                <a:gd name="connsiteY0" fmla="*/ 0 h 686740"/>
                <a:gd name="connsiteX1" fmla="*/ 332514 w 399018"/>
                <a:gd name="connsiteY1" fmla="*/ 0 h 686740"/>
                <a:gd name="connsiteX2" fmla="*/ 399018 w 399018"/>
                <a:gd name="connsiteY2" fmla="*/ 66504 h 686740"/>
                <a:gd name="connsiteX3" fmla="*/ 399018 w 399018"/>
                <a:gd name="connsiteY3" fmla="*/ 684313 h 686740"/>
                <a:gd name="connsiteX4" fmla="*/ 341791 w 399018"/>
                <a:gd name="connsiteY4" fmla="*/ 685991 h 686740"/>
                <a:gd name="connsiteX5" fmla="*/ 194254 w 399018"/>
                <a:gd name="connsiteY5" fmla="*/ 686740 h 686740"/>
                <a:gd name="connsiteX6" fmla="*/ 47263 w 399018"/>
                <a:gd name="connsiteY6" fmla="*/ 685991 h 686740"/>
                <a:gd name="connsiteX7" fmla="*/ 0 w 399018"/>
                <a:gd name="connsiteY7" fmla="*/ 684590 h 686740"/>
                <a:gd name="connsiteX8" fmla="*/ 0 w 399018"/>
                <a:gd name="connsiteY8" fmla="*/ 66504 h 686740"/>
                <a:gd name="connsiteX9" fmla="*/ 66504 w 399018"/>
                <a:gd name="connsiteY9" fmla="*/ 0 h 6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9018" h="686740">
                  <a:moveTo>
                    <a:pt x="66504" y="0"/>
                  </a:moveTo>
                  <a:lnTo>
                    <a:pt x="332514" y="0"/>
                  </a:lnTo>
                  <a:cubicBezTo>
                    <a:pt x="369243" y="0"/>
                    <a:pt x="399018" y="29775"/>
                    <a:pt x="399018" y="66504"/>
                  </a:cubicBezTo>
                  <a:lnTo>
                    <a:pt x="399018" y="684313"/>
                  </a:lnTo>
                  <a:lnTo>
                    <a:pt x="341791" y="685991"/>
                  </a:lnTo>
                  <a:cubicBezTo>
                    <a:pt x="294050" y="686640"/>
                    <a:pt x="244699" y="686740"/>
                    <a:pt x="194254" y="686740"/>
                  </a:cubicBezTo>
                  <a:cubicBezTo>
                    <a:pt x="143809" y="686740"/>
                    <a:pt x="94657" y="686640"/>
                    <a:pt x="47263" y="685991"/>
                  </a:cubicBezTo>
                  <a:lnTo>
                    <a:pt x="0" y="684590"/>
                  </a:lnTo>
                  <a:lnTo>
                    <a:pt x="0" y="66504"/>
                  </a:lnTo>
                  <a:cubicBezTo>
                    <a:pt x="0" y="29775"/>
                    <a:pt x="29775" y="0"/>
                    <a:pt x="66504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四角形: 角を丸くする 176">
              <a:extLst>
                <a:ext uri="{FF2B5EF4-FFF2-40B4-BE49-F238E27FC236}">
                  <a16:creationId xmlns:a16="http://schemas.microsoft.com/office/drawing/2014/main" id="{BC254460-ED12-416B-A57D-5150448A974D}"/>
                </a:ext>
              </a:extLst>
            </p:cNvPr>
            <p:cNvSpPr/>
            <p:nvPr/>
          </p:nvSpPr>
          <p:spPr bwMode="auto">
            <a:xfrm>
              <a:off x="4487307" y="5450368"/>
              <a:ext cx="227568" cy="169860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412F12F-2898-40D5-95FE-2B3CB9D524F1}"/>
              </a:ext>
            </a:extLst>
          </p:cNvPr>
          <p:cNvGrpSpPr/>
          <p:nvPr/>
        </p:nvGrpSpPr>
        <p:grpSpPr>
          <a:xfrm>
            <a:off x="7849267" y="5086561"/>
            <a:ext cx="1694243" cy="878556"/>
            <a:chOff x="6896039" y="4764421"/>
            <a:chExt cx="2689540" cy="1394671"/>
          </a:xfrm>
        </p:grpSpPr>
        <p:sp>
          <p:nvSpPr>
            <p:cNvPr id="179" name="フレーム (半分) 178">
              <a:extLst>
                <a:ext uri="{FF2B5EF4-FFF2-40B4-BE49-F238E27FC236}">
                  <a16:creationId xmlns:a16="http://schemas.microsoft.com/office/drawing/2014/main" id="{C70E8E23-33B9-4E82-8C27-66A9FE237087}"/>
                </a:ext>
              </a:extLst>
            </p:cNvPr>
            <p:cNvSpPr/>
            <p:nvPr/>
          </p:nvSpPr>
          <p:spPr bwMode="auto">
            <a:xfrm rot="7200000" flipH="1">
              <a:off x="8987445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055E69D5-F9B2-4D19-AA37-D9B1C1A3966B}"/>
                </a:ext>
              </a:extLst>
            </p:cNvPr>
            <p:cNvSpPr/>
            <p:nvPr/>
          </p:nvSpPr>
          <p:spPr bwMode="auto">
            <a:xfrm flipH="1">
              <a:off x="9056684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9162EB42-5F2C-4DCA-8883-A717AAEE33DA}"/>
                </a:ext>
              </a:extLst>
            </p:cNvPr>
            <p:cNvSpPr/>
            <p:nvPr/>
          </p:nvSpPr>
          <p:spPr bwMode="auto">
            <a:xfrm flipH="1">
              <a:off x="9101394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レーム (半分) 181">
              <a:extLst>
                <a:ext uri="{FF2B5EF4-FFF2-40B4-BE49-F238E27FC236}">
                  <a16:creationId xmlns:a16="http://schemas.microsoft.com/office/drawing/2014/main" id="{2A70298C-0189-4854-B7A4-461DEB688347}"/>
                </a:ext>
              </a:extLst>
            </p:cNvPr>
            <p:cNvSpPr/>
            <p:nvPr/>
          </p:nvSpPr>
          <p:spPr bwMode="auto">
            <a:xfrm rot="14400000">
              <a:off x="7417009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台形 182">
              <a:extLst>
                <a:ext uri="{FF2B5EF4-FFF2-40B4-BE49-F238E27FC236}">
                  <a16:creationId xmlns:a16="http://schemas.microsoft.com/office/drawing/2014/main" id="{75C5F67D-FB16-4406-B6C9-F1667E59F9A3}"/>
                </a:ext>
              </a:extLst>
            </p:cNvPr>
            <p:cNvSpPr/>
            <p:nvPr/>
          </p:nvSpPr>
          <p:spPr bwMode="auto">
            <a:xfrm>
              <a:off x="7457787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四角形: 角を丸くする 6">
              <a:extLst>
                <a:ext uri="{FF2B5EF4-FFF2-40B4-BE49-F238E27FC236}">
                  <a16:creationId xmlns:a16="http://schemas.microsoft.com/office/drawing/2014/main" id="{DFECF2C2-B4A4-4C86-B35D-BF82DAB03E88}"/>
                </a:ext>
              </a:extLst>
            </p:cNvPr>
            <p:cNvSpPr/>
            <p:nvPr/>
          </p:nvSpPr>
          <p:spPr bwMode="auto">
            <a:xfrm>
              <a:off x="6896039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角を丸くする 6">
              <a:extLst>
                <a:ext uri="{FF2B5EF4-FFF2-40B4-BE49-F238E27FC236}">
                  <a16:creationId xmlns:a16="http://schemas.microsoft.com/office/drawing/2014/main" id="{8B940893-0DB6-484D-8378-1A500D69BA95}"/>
                </a:ext>
              </a:extLst>
            </p:cNvPr>
            <p:cNvSpPr/>
            <p:nvPr/>
          </p:nvSpPr>
          <p:spPr bwMode="auto">
            <a:xfrm flipH="1">
              <a:off x="7546433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54B93E63-D7C0-487B-931D-CE5418B5C4AC}"/>
                </a:ext>
              </a:extLst>
            </p:cNvPr>
            <p:cNvSpPr/>
            <p:nvPr/>
          </p:nvSpPr>
          <p:spPr bwMode="auto">
            <a:xfrm>
              <a:off x="8940512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四角形: 角を丸くする 6">
              <a:extLst>
                <a:ext uri="{FF2B5EF4-FFF2-40B4-BE49-F238E27FC236}">
                  <a16:creationId xmlns:a16="http://schemas.microsoft.com/office/drawing/2014/main" id="{900FF38F-4148-42D8-A05F-27BD97A1AB03}"/>
                </a:ext>
              </a:extLst>
            </p:cNvPr>
            <p:cNvSpPr/>
            <p:nvPr/>
          </p:nvSpPr>
          <p:spPr bwMode="auto">
            <a:xfrm>
              <a:off x="8378764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角を丸くする 6">
              <a:extLst>
                <a:ext uri="{FF2B5EF4-FFF2-40B4-BE49-F238E27FC236}">
                  <a16:creationId xmlns:a16="http://schemas.microsoft.com/office/drawing/2014/main" id="{A95115BD-277D-4FC8-B916-CE5359706DCB}"/>
                </a:ext>
              </a:extLst>
            </p:cNvPr>
            <p:cNvSpPr/>
            <p:nvPr/>
          </p:nvSpPr>
          <p:spPr bwMode="auto">
            <a:xfrm flipH="1">
              <a:off x="9029158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D1BFE6FF-C98E-459B-8218-0A2A63BB0132}"/>
                </a:ext>
              </a:extLst>
            </p:cNvPr>
            <p:cNvSpPr/>
            <p:nvPr/>
          </p:nvSpPr>
          <p:spPr bwMode="auto">
            <a:xfrm>
              <a:off x="7013461" y="5166674"/>
              <a:ext cx="319888" cy="419638"/>
            </a:xfrm>
            <a:custGeom>
              <a:avLst/>
              <a:gdLst>
                <a:gd name="connsiteX0" fmla="*/ 319888 w 319888"/>
                <a:gd name="connsiteY0" fmla="*/ 0 h 419638"/>
                <a:gd name="connsiteX1" fmla="*/ 319888 w 319888"/>
                <a:gd name="connsiteY1" fmla="*/ 419638 h 419638"/>
                <a:gd name="connsiteX2" fmla="*/ 0 w 319888"/>
                <a:gd name="connsiteY2" fmla="*/ 419638 h 419638"/>
                <a:gd name="connsiteX3" fmla="*/ 4019 w 319888"/>
                <a:gd name="connsiteY3" fmla="*/ 381219 h 419638"/>
                <a:gd name="connsiteX4" fmla="*/ 307900 w 319888"/>
                <a:gd name="connsiteY4" fmla="*/ 5828 h 419638"/>
                <a:gd name="connsiteX5" fmla="*/ 319888 w 319888"/>
                <a:gd name="connsiteY5" fmla="*/ 0 h 41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9888" h="419638">
                  <a:moveTo>
                    <a:pt x="319888" y="0"/>
                  </a:moveTo>
                  <a:lnTo>
                    <a:pt x="319888" y="419638"/>
                  </a:lnTo>
                  <a:lnTo>
                    <a:pt x="0" y="419638"/>
                  </a:lnTo>
                  <a:lnTo>
                    <a:pt x="4019" y="381219"/>
                  </a:lnTo>
                  <a:cubicBezTo>
                    <a:pt x="32246" y="249702"/>
                    <a:pt x="116971" y="111195"/>
                    <a:pt x="307900" y="5828"/>
                  </a:cubicBezTo>
                  <a:lnTo>
                    <a:pt x="319888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CF7C7379-42DB-45CF-80FE-590E5D3C11F1}"/>
                </a:ext>
              </a:extLst>
            </p:cNvPr>
            <p:cNvSpPr/>
            <p:nvPr/>
          </p:nvSpPr>
          <p:spPr bwMode="auto">
            <a:xfrm>
              <a:off x="8061855" y="5345621"/>
              <a:ext cx="349307" cy="603818"/>
            </a:xfrm>
            <a:custGeom>
              <a:avLst/>
              <a:gdLst>
                <a:gd name="connsiteX0" fmla="*/ 58219 w 349307"/>
                <a:gd name="connsiteY0" fmla="*/ 0 h 603818"/>
                <a:gd name="connsiteX1" fmla="*/ 291088 w 349307"/>
                <a:gd name="connsiteY1" fmla="*/ 0 h 603818"/>
                <a:gd name="connsiteX2" fmla="*/ 349307 w 349307"/>
                <a:gd name="connsiteY2" fmla="*/ 58219 h 603818"/>
                <a:gd name="connsiteX3" fmla="*/ 349307 w 349307"/>
                <a:gd name="connsiteY3" fmla="*/ 603258 h 603818"/>
                <a:gd name="connsiteX4" fmla="*/ 187341 w 349307"/>
                <a:gd name="connsiteY4" fmla="*/ 603818 h 603818"/>
                <a:gd name="connsiteX5" fmla="*/ 0 w 349307"/>
                <a:gd name="connsiteY5" fmla="*/ 603168 h 603818"/>
                <a:gd name="connsiteX6" fmla="*/ 0 w 349307"/>
                <a:gd name="connsiteY6" fmla="*/ 58219 h 603818"/>
                <a:gd name="connsiteX7" fmla="*/ 58219 w 349307"/>
                <a:gd name="connsiteY7" fmla="*/ 0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307" h="603818">
                  <a:moveTo>
                    <a:pt x="58219" y="0"/>
                  </a:moveTo>
                  <a:lnTo>
                    <a:pt x="291088" y="0"/>
                  </a:lnTo>
                  <a:cubicBezTo>
                    <a:pt x="323241" y="0"/>
                    <a:pt x="349307" y="26066"/>
                    <a:pt x="349307" y="58219"/>
                  </a:cubicBezTo>
                  <a:lnTo>
                    <a:pt x="349307" y="603258"/>
                  </a:lnTo>
                  <a:lnTo>
                    <a:pt x="187341" y="603818"/>
                  </a:lnTo>
                  <a:lnTo>
                    <a:pt x="0" y="603168"/>
                  </a:lnTo>
                  <a:lnTo>
                    <a:pt x="0" y="58219"/>
                  </a:lnTo>
                  <a:cubicBezTo>
                    <a:pt x="0" y="26066"/>
                    <a:pt x="26066" y="0"/>
                    <a:pt x="58219" y="0"/>
                  </a:cubicBezTo>
                  <a:close/>
                </a:path>
              </a:pathLst>
            </a:custGeom>
            <a:solidFill>
              <a:srgbClr val="00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FCE11B48-53E1-467E-844D-18DEB9392B2A}"/>
                </a:ext>
              </a:extLst>
            </p:cNvPr>
            <p:cNvSpPr/>
            <p:nvPr/>
          </p:nvSpPr>
          <p:spPr bwMode="auto">
            <a:xfrm>
              <a:off x="7005963" y="4995938"/>
              <a:ext cx="2508260" cy="952941"/>
            </a:xfrm>
            <a:custGeom>
              <a:avLst/>
              <a:gdLst>
                <a:gd name="connsiteX0" fmla="*/ 1256511 w 2508260"/>
                <a:gd name="connsiteY0" fmla="*/ 12 h 952941"/>
                <a:gd name="connsiteX1" fmla="*/ 2508260 w 2508260"/>
                <a:gd name="connsiteY1" fmla="*/ 662036 h 952941"/>
                <a:gd name="connsiteX2" fmla="*/ 1496451 w 2508260"/>
                <a:gd name="connsiteY2" fmla="*/ 952625 h 952941"/>
                <a:gd name="connsiteX3" fmla="*/ 1405198 w 2508260"/>
                <a:gd name="connsiteY3" fmla="*/ 952941 h 952941"/>
                <a:gd name="connsiteX4" fmla="*/ 1405198 w 2508260"/>
                <a:gd name="connsiteY4" fmla="*/ 407902 h 952941"/>
                <a:gd name="connsiteX5" fmla="*/ 1346979 w 2508260"/>
                <a:gd name="connsiteY5" fmla="*/ 349683 h 952941"/>
                <a:gd name="connsiteX6" fmla="*/ 1114110 w 2508260"/>
                <a:gd name="connsiteY6" fmla="*/ 349683 h 952941"/>
                <a:gd name="connsiteX7" fmla="*/ 1055891 w 2508260"/>
                <a:gd name="connsiteY7" fmla="*/ 407902 h 952941"/>
                <a:gd name="connsiteX8" fmla="*/ 1055891 w 2508260"/>
                <a:gd name="connsiteY8" fmla="*/ 952851 h 952941"/>
                <a:gd name="connsiteX9" fmla="*/ 990949 w 2508260"/>
                <a:gd name="connsiteY9" fmla="*/ 952625 h 952941"/>
                <a:gd name="connsiteX10" fmla="*/ 0 w 2508260"/>
                <a:gd name="connsiteY10" fmla="*/ 662036 h 952941"/>
                <a:gd name="connsiteX11" fmla="*/ 7498 w 2508260"/>
                <a:gd name="connsiteY11" fmla="*/ 590374 h 952941"/>
                <a:gd name="connsiteX12" fmla="*/ 327386 w 2508260"/>
                <a:gd name="connsiteY12" fmla="*/ 590374 h 952941"/>
                <a:gd name="connsiteX13" fmla="*/ 327386 w 2508260"/>
                <a:gd name="connsiteY13" fmla="*/ 170736 h 952941"/>
                <a:gd name="connsiteX14" fmla="*/ 403873 w 2508260"/>
                <a:gd name="connsiteY14" fmla="*/ 133553 h 952941"/>
                <a:gd name="connsiteX15" fmla="*/ 1256511 w 2508260"/>
                <a:gd name="connsiteY15" fmla="*/ 12 h 95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8260" h="952941">
                  <a:moveTo>
                    <a:pt x="1256511" y="12"/>
                  </a:moveTo>
                  <a:cubicBezTo>
                    <a:pt x="2292048" y="2393"/>
                    <a:pt x="2508260" y="378042"/>
                    <a:pt x="2508260" y="662036"/>
                  </a:cubicBezTo>
                  <a:cubicBezTo>
                    <a:pt x="2508260" y="910530"/>
                    <a:pt x="2070023" y="947313"/>
                    <a:pt x="1496451" y="952625"/>
                  </a:cubicBezTo>
                  <a:lnTo>
                    <a:pt x="1405198" y="952941"/>
                  </a:lnTo>
                  <a:lnTo>
                    <a:pt x="1405198" y="407902"/>
                  </a:lnTo>
                  <a:cubicBezTo>
                    <a:pt x="1405198" y="375749"/>
                    <a:pt x="1379132" y="349683"/>
                    <a:pt x="1346979" y="349683"/>
                  </a:cubicBezTo>
                  <a:lnTo>
                    <a:pt x="1114110" y="349683"/>
                  </a:lnTo>
                  <a:cubicBezTo>
                    <a:pt x="1081957" y="349683"/>
                    <a:pt x="1055891" y="375749"/>
                    <a:pt x="1055891" y="407902"/>
                  </a:cubicBezTo>
                  <a:lnTo>
                    <a:pt x="1055891" y="952851"/>
                  </a:lnTo>
                  <a:lnTo>
                    <a:pt x="990949" y="952625"/>
                  </a:lnTo>
                  <a:cubicBezTo>
                    <a:pt x="421549" y="947313"/>
                    <a:pt x="0" y="910530"/>
                    <a:pt x="0" y="662036"/>
                  </a:cubicBezTo>
                  <a:lnTo>
                    <a:pt x="7498" y="590374"/>
                  </a:lnTo>
                  <a:lnTo>
                    <a:pt x="327386" y="590374"/>
                  </a:lnTo>
                  <a:lnTo>
                    <a:pt x="327386" y="170736"/>
                  </a:lnTo>
                  <a:lnTo>
                    <a:pt x="403873" y="133553"/>
                  </a:lnTo>
                  <a:cubicBezTo>
                    <a:pt x="594406" y="52057"/>
                    <a:pt x="868184" y="-881"/>
                    <a:pt x="1256511" y="12"/>
                  </a:cubicBezTo>
                  <a:close/>
                </a:path>
              </a:pathLst>
            </a:custGeom>
            <a:solidFill>
              <a:srgbClr val="00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角を丸くする 191">
              <a:extLst>
                <a:ext uri="{FF2B5EF4-FFF2-40B4-BE49-F238E27FC236}">
                  <a16:creationId xmlns:a16="http://schemas.microsoft.com/office/drawing/2014/main" id="{F4D15494-3CB3-4723-9123-FC21044A1983}"/>
                </a:ext>
              </a:extLst>
            </p:cNvPr>
            <p:cNvSpPr/>
            <p:nvPr/>
          </p:nvSpPr>
          <p:spPr bwMode="auto">
            <a:xfrm>
              <a:off x="8132712" y="5413953"/>
              <a:ext cx="199803" cy="192192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91869B51-F169-4B9C-9A1D-4A6950B23180}"/>
                </a:ext>
              </a:extLst>
            </p:cNvPr>
            <p:cNvSpPr/>
            <p:nvPr/>
          </p:nvSpPr>
          <p:spPr bwMode="auto">
            <a:xfrm>
              <a:off x="7450104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84DB65B1-09A8-4B72-BEB4-D7ED4DF0D0C7}"/>
                </a:ext>
              </a:extLst>
            </p:cNvPr>
            <p:cNvSpPr/>
            <p:nvPr/>
          </p:nvSpPr>
          <p:spPr bwMode="auto">
            <a:xfrm>
              <a:off x="7728711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FE39C48D-0552-47B2-9E9C-7EB49A9A0AC1}"/>
                </a:ext>
              </a:extLst>
            </p:cNvPr>
            <p:cNvSpPr/>
            <p:nvPr/>
          </p:nvSpPr>
          <p:spPr bwMode="auto">
            <a:xfrm>
              <a:off x="8533573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657FE6FD-8231-4EB5-8EA4-E822A1AB50B0}"/>
                </a:ext>
              </a:extLst>
            </p:cNvPr>
            <p:cNvSpPr/>
            <p:nvPr/>
          </p:nvSpPr>
          <p:spPr bwMode="auto">
            <a:xfrm>
              <a:off x="8812180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DFB7C5E0-6F97-4269-9580-7BF26BB9076A}"/>
                </a:ext>
              </a:extLst>
            </p:cNvPr>
            <p:cNvSpPr/>
            <p:nvPr/>
          </p:nvSpPr>
          <p:spPr bwMode="auto">
            <a:xfrm>
              <a:off x="7342133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F655E40F-3587-42CD-841E-391AAA73A448}"/>
                </a:ext>
              </a:extLst>
            </p:cNvPr>
            <p:cNvSpPr/>
            <p:nvPr/>
          </p:nvSpPr>
          <p:spPr bwMode="auto">
            <a:xfrm>
              <a:off x="7386843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4CD60E61-0D8D-4D06-BFCC-6802E73F78E9}"/>
              </a:ext>
            </a:extLst>
          </p:cNvPr>
          <p:cNvGrpSpPr/>
          <p:nvPr/>
        </p:nvGrpSpPr>
        <p:grpSpPr>
          <a:xfrm>
            <a:off x="6030941" y="5163783"/>
            <a:ext cx="1659015" cy="691147"/>
            <a:chOff x="2663030" y="3058557"/>
            <a:chExt cx="3601372" cy="1500335"/>
          </a:xfrm>
        </p:grpSpPr>
        <p:sp>
          <p:nvSpPr>
            <p:cNvPr id="200" name="平行四辺形 199">
              <a:extLst>
                <a:ext uri="{FF2B5EF4-FFF2-40B4-BE49-F238E27FC236}">
                  <a16:creationId xmlns:a16="http://schemas.microsoft.com/office/drawing/2014/main" id="{994331D9-E9DE-4FD8-AEC3-3BE8C6513519}"/>
                </a:ext>
              </a:extLst>
            </p:cNvPr>
            <p:cNvSpPr/>
            <p:nvPr/>
          </p:nvSpPr>
          <p:spPr bwMode="auto">
            <a:xfrm rot="1800000">
              <a:off x="4946387" y="4316708"/>
              <a:ext cx="413485" cy="45719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F1358039-5122-4A25-8DA5-C0D976B0E8AC}"/>
                </a:ext>
              </a:extLst>
            </p:cNvPr>
            <p:cNvSpPr/>
            <p:nvPr/>
          </p:nvSpPr>
          <p:spPr bwMode="auto">
            <a:xfrm>
              <a:off x="5262244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E05D0E7F-D1C7-418B-8C58-3DAF0E403EC6}"/>
                </a:ext>
              </a:extLst>
            </p:cNvPr>
            <p:cNvSpPr/>
            <p:nvPr/>
          </p:nvSpPr>
          <p:spPr bwMode="auto">
            <a:xfrm>
              <a:off x="5306954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レーム (半分) 202">
              <a:extLst>
                <a:ext uri="{FF2B5EF4-FFF2-40B4-BE49-F238E27FC236}">
                  <a16:creationId xmlns:a16="http://schemas.microsoft.com/office/drawing/2014/main" id="{91A7EE77-AEF5-4B92-8336-9157F520E372}"/>
                </a:ext>
              </a:extLst>
            </p:cNvPr>
            <p:cNvSpPr/>
            <p:nvPr/>
          </p:nvSpPr>
          <p:spPr bwMode="auto">
            <a:xfrm rot="14400000">
              <a:off x="3074932" y="41788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EB7FE888-091B-405E-B4E2-5653C3F333BB}"/>
                </a:ext>
              </a:extLst>
            </p:cNvPr>
            <p:cNvSpPr/>
            <p:nvPr/>
          </p:nvSpPr>
          <p:spPr bwMode="auto">
            <a:xfrm>
              <a:off x="3000056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1FA0D211-4B41-4A9A-BD6B-7B167232F1AD}"/>
                </a:ext>
              </a:extLst>
            </p:cNvPr>
            <p:cNvSpPr/>
            <p:nvPr/>
          </p:nvSpPr>
          <p:spPr bwMode="auto">
            <a:xfrm>
              <a:off x="3044766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FF3B3B9A-0B93-4C27-B225-981FD461C77E}"/>
                </a:ext>
              </a:extLst>
            </p:cNvPr>
            <p:cNvSpPr/>
            <p:nvPr/>
          </p:nvSpPr>
          <p:spPr bwMode="auto">
            <a:xfrm>
              <a:off x="5497122" y="3330991"/>
              <a:ext cx="574048" cy="666681"/>
            </a:xfrm>
            <a:custGeom>
              <a:avLst/>
              <a:gdLst>
                <a:gd name="connsiteX0" fmla="*/ 574048 w 574048"/>
                <a:gd name="connsiteY0" fmla="*/ 0 h 666681"/>
                <a:gd name="connsiteX1" fmla="*/ 495656 w 574048"/>
                <a:gd name="connsiteY1" fmla="*/ 480804 h 666681"/>
                <a:gd name="connsiteX2" fmla="*/ 480050 w 574048"/>
                <a:gd name="connsiteY2" fmla="*/ 479231 h 666681"/>
                <a:gd name="connsiteX3" fmla="*/ 252077 w 574048"/>
                <a:gd name="connsiteY3" fmla="*/ 630342 h 666681"/>
                <a:gd name="connsiteX4" fmla="*/ 241835 w 574048"/>
                <a:gd name="connsiteY4" fmla="*/ 663338 h 666681"/>
                <a:gd name="connsiteX5" fmla="*/ 0 w 574048"/>
                <a:gd name="connsiteY5" fmla="*/ 666681 h 666681"/>
                <a:gd name="connsiteX6" fmla="*/ 339804 w 574048"/>
                <a:gd name="connsiteY6" fmla="*/ 6448 h 6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048" h="666681">
                  <a:moveTo>
                    <a:pt x="574048" y="0"/>
                  </a:moveTo>
                  <a:lnTo>
                    <a:pt x="495656" y="480804"/>
                  </a:lnTo>
                  <a:lnTo>
                    <a:pt x="480050" y="479231"/>
                  </a:lnTo>
                  <a:cubicBezTo>
                    <a:pt x="377567" y="479231"/>
                    <a:pt x="289637" y="541540"/>
                    <a:pt x="252077" y="630342"/>
                  </a:cubicBezTo>
                  <a:lnTo>
                    <a:pt x="241835" y="663338"/>
                  </a:lnTo>
                  <a:lnTo>
                    <a:pt x="0" y="666681"/>
                  </a:lnTo>
                  <a:lnTo>
                    <a:pt x="339804" y="6448"/>
                  </a:lnTo>
                  <a:close/>
                </a:path>
              </a:pathLst>
            </a:custGeom>
            <a:solidFill>
              <a:schemeClr val="accent5">
                <a:lumMod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640D9E18-2B55-46A7-9E85-2EC213EB44C4}"/>
                </a:ext>
              </a:extLst>
            </p:cNvPr>
            <p:cNvSpPr/>
            <p:nvPr/>
          </p:nvSpPr>
          <p:spPr bwMode="auto">
            <a:xfrm>
              <a:off x="3968450" y="3330992"/>
              <a:ext cx="398764" cy="161899"/>
            </a:xfrm>
            <a:custGeom>
              <a:avLst/>
              <a:gdLst>
                <a:gd name="connsiteX0" fmla="*/ 97042 w 398764"/>
                <a:gd name="connsiteY0" fmla="*/ 0 h 161899"/>
                <a:gd name="connsiteX1" fmla="*/ 301722 w 398764"/>
                <a:gd name="connsiteY1" fmla="*/ 0 h 161899"/>
                <a:gd name="connsiteX2" fmla="*/ 398764 w 398764"/>
                <a:gd name="connsiteY2" fmla="*/ 97042 h 161899"/>
                <a:gd name="connsiteX3" fmla="*/ 398764 w 398764"/>
                <a:gd name="connsiteY3" fmla="*/ 161899 h 161899"/>
                <a:gd name="connsiteX4" fmla="*/ 0 w 398764"/>
                <a:gd name="connsiteY4" fmla="*/ 161899 h 161899"/>
                <a:gd name="connsiteX5" fmla="*/ 0 w 398764"/>
                <a:gd name="connsiteY5" fmla="*/ 97042 h 161899"/>
                <a:gd name="connsiteX6" fmla="*/ 97042 w 398764"/>
                <a:gd name="connsiteY6" fmla="*/ 0 h 161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764" h="161899">
                  <a:moveTo>
                    <a:pt x="97042" y="0"/>
                  </a:moveTo>
                  <a:lnTo>
                    <a:pt x="301722" y="0"/>
                  </a:lnTo>
                  <a:cubicBezTo>
                    <a:pt x="355317" y="0"/>
                    <a:pt x="398764" y="43447"/>
                    <a:pt x="398764" y="97042"/>
                  </a:cubicBezTo>
                  <a:lnTo>
                    <a:pt x="398764" y="161899"/>
                  </a:lnTo>
                  <a:lnTo>
                    <a:pt x="0" y="161899"/>
                  </a:lnTo>
                  <a:lnTo>
                    <a:pt x="0" y="97042"/>
                  </a:lnTo>
                  <a:cubicBezTo>
                    <a:pt x="0" y="43447"/>
                    <a:pt x="43447" y="0"/>
                    <a:pt x="97042" y="0"/>
                  </a:cubicBezTo>
                  <a:close/>
                </a:path>
              </a:pathLst>
            </a:custGeom>
            <a:solidFill>
              <a:schemeClr val="accent5">
                <a:lumMod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平行四辺形 207">
              <a:extLst>
                <a:ext uri="{FF2B5EF4-FFF2-40B4-BE49-F238E27FC236}">
                  <a16:creationId xmlns:a16="http://schemas.microsoft.com/office/drawing/2014/main" id="{C9BE9946-63CD-485C-8E22-6411867C03C4}"/>
                </a:ext>
              </a:extLst>
            </p:cNvPr>
            <p:cNvSpPr/>
            <p:nvPr/>
          </p:nvSpPr>
          <p:spPr bwMode="auto">
            <a:xfrm rot="21167086">
              <a:off x="4211595" y="3058557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平行四辺形 208">
              <a:extLst>
                <a:ext uri="{FF2B5EF4-FFF2-40B4-BE49-F238E27FC236}">
                  <a16:creationId xmlns:a16="http://schemas.microsoft.com/office/drawing/2014/main" id="{B67A4235-F83E-4BD1-B4A7-71399F1E907D}"/>
                </a:ext>
              </a:extLst>
            </p:cNvPr>
            <p:cNvSpPr/>
            <p:nvPr/>
          </p:nvSpPr>
          <p:spPr bwMode="auto">
            <a:xfrm rot="255630">
              <a:off x="2807518" y="3105815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平行四辺形 209">
              <a:extLst>
                <a:ext uri="{FF2B5EF4-FFF2-40B4-BE49-F238E27FC236}">
                  <a16:creationId xmlns:a16="http://schemas.microsoft.com/office/drawing/2014/main" id="{AB710107-0B04-48E0-A641-BBC12890A442}"/>
                </a:ext>
              </a:extLst>
            </p:cNvPr>
            <p:cNvSpPr/>
            <p:nvPr/>
          </p:nvSpPr>
          <p:spPr bwMode="auto">
            <a:xfrm rot="20700000">
              <a:off x="3363921" y="3343261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平行四辺形 210">
              <a:extLst>
                <a:ext uri="{FF2B5EF4-FFF2-40B4-BE49-F238E27FC236}">
                  <a16:creationId xmlns:a16="http://schemas.microsoft.com/office/drawing/2014/main" id="{B3517ECF-7177-465E-82A2-DC01DDD7FD03}"/>
                </a:ext>
              </a:extLst>
            </p:cNvPr>
            <p:cNvSpPr/>
            <p:nvPr/>
          </p:nvSpPr>
          <p:spPr bwMode="auto">
            <a:xfrm rot="900000" flipH="1">
              <a:off x="4309026" y="3343263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D87624DE-E319-4300-B6C1-C773ECEBA436}"/>
                </a:ext>
              </a:extLst>
            </p:cNvPr>
            <p:cNvSpPr/>
            <p:nvPr/>
          </p:nvSpPr>
          <p:spPr bwMode="auto">
            <a:xfrm>
              <a:off x="3470742" y="3582213"/>
              <a:ext cx="633156" cy="211756"/>
            </a:xfrm>
            <a:custGeom>
              <a:avLst/>
              <a:gdLst>
                <a:gd name="connsiteX0" fmla="*/ 241881 w 633156"/>
                <a:gd name="connsiteY0" fmla="*/ 0 h 211756"/>
                <a:gd name="connsiteX1" fmla="*/ 633156 w 633156"/>
                <a:gd name="connsiteY1" fmla="*/ 0 h 211756"/>
                <a:gd name="connsiteX2" fmla="*/ 580217 w 633156"/>
                <a:gd name="connsiteY2" fmla="*/ 211756 h 211756"/>
                <a:gd name="connsiteX3" fmla="*/ 0 w 633156"/>
                <a:gd name="connsiteY3" fmla="*/ 211756 h 211756"/>
                <a:gd name="connsiteX4" fmla="*/ 46159 w 633156"/>
                <a:gd name="connsiteY4" fmla="*/ 132494 h 211756"/>
                <a:gd name="connsiteX5" fmla="*/ 199431 w 633156"/>
                <a:gd name="connsiteY5" fmla="*/ 12296 h 211756"/>
                <a:gd name="connsiteX6" fmla="*/ 241881 w 633156"/>
                <a:gd name="connsiteY6" fmla="*/ 0 h 21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3156" h="211756">
                  <a:moveTo>
                    <a:pt x="241881" y="0"/>
                  </a:moveTo>
                  <a:lnTo>
                    <a:pt x="633156" y="0"/>
                  </a:lnTo>
                  <a:lnTo>
                    <a:pt x="580217" y="211756"/>
                  </a:lnTo>
                  <a:lnTo>
                    <a:pt x="0" y="211756"/>
                  </a:lnTo>
                  <a:lnTo>
                    <a:pt x="46159" y="132494"/>
                  </a:lnTo>
                  <a:cubicBezTo>
                    <a:pt x="86011" y="80515"/>
                    <a:pt x="138675" y="38876"/>
                    <a:pt x="199431" y="12296"/>
                  </a:cubicBezTo>
                  <a:lnTo>
                    <a:pt x="241881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1BCF328D-EF1A-4C7D-96B1-5580424F6219}"/>
                </a:ext>
              </a:extLst>
            </p:cNvPr>
            <p:cNvSpPr/>
            <p:nvPr/>
          </p:nvSpPr>
          <p:spPr bwMode="auto">
            <a:xfrm>
              <a:off x="2663030" y="3441980"/>
              <a:ext cx="3100058" cy="898776"/>
            </a:xfrm>
            <a:custGeom>
              <a:avLst/>
              <a:gdLst>
                <a:gd name="connsiteX0" fmla="*/ 1229375 w 3100058"/>
                <a:gd name="connsiteY0" fmla="*/ 0 h 898776"/>
                <a:gd name="connsiteX1" fmla="*/ 1780226 w 3100058"/>
                <a:gd name="connsiteY1" fmla="*/ 0 h 898776"/>
                <a:gd name="connsiteX2" fmla="*/ 1893906 w 3100058"/>
                <a:gd name="connsiteY2" fmla="*/ 113680 h 898776"/>
                <a:gd name="connsiteX3" fmla="*/ 1893906 w 3100058"/>
                <a:gd name="connsiteY3" fmla="*/ 122956 h 898776"/>
                <a:gd name="connsiteX4" fmla="*/ 1914903 w 3100058"/>
                <a:gd name="connsiteY4" fmla="*/ 124544 h 898776"/>
                <a:gd name="connsiteX5" fmla="*/ 2214368 w 3100058"/>
                <a:gd name="connsiteY5" fmla="*/ 357861 h 898776"/>
                <a:gd name="connsiteX6" fmla="*/ 2221308 w 3100058"/>
                <a:gd name="connsiteY6" fmla="*/ 392240 h 898776"/>
                <a:gd name="connsiteX7" fmla="*/ 3100058 w 3100058"/>
                <a:gd name="connsiteY7" fmla="*/ 507291 h 898776"/>
                <a:gd name="connsiteX8" fmla="*/ 3100058 w 3100058"/>
                <a:gd name="connsiteY8" fmla="*/ 737266 h 898776"/>
                <a:gd name="connsiteX9" fmla="*/ 1939315 w 3100058"/>
                <a:gd name="connsiteY9" fmla="*/ 889237 h 898776"/>
                <a:gd name="connsiteX10" fmla="*/ 1934075 w 3100058"/>
                <a:gd name="connsiteY10" fmla="*/ 890864 h 898776"/>
                <a:gd name="connsiteX11" fmla="*/ 1855606 w 3100058"/>
                <a:gd name="connsiteY11" fmla="*/ 898774 h 898776"/>
                <a:gd name="connsiteX12" fmla="*/ 1656147 w 3100058"/>
                <a:gd name="connsiteY12" fmla="*/ 898774 h 898776"/>
                <a:gd name="connsiteX13" fmla="*/ 1656144 w 3100058"/>
                <a:gd name="connsiteY13" fmla="*/ 898774 h 898776"/>
                <a:gd name="connsiteX14" fmla="*/ 483186 w 3100058"/>
                <a:gd name="connsiteY14" fmla="*/ 898773 h 898776"/>
                <a:gd name="connsiteX15" fmla="*/ 473785 w 3100058"/>
                <a:gd name="connsiteY15" fmla="*/ 897352 h 898776"/>
                <a:gd name="connsiteX16" fmla="*/ 446258 w 3100058"/>
                <a:gd name="connsiteY16" fmla="*/ 898776 h 898776"/>
                <a:gd name="connsiteX17" fmla="*/ 8774 w 3100058"/>
                <a:gd name="connsiteY17" fmla="*/ 674214 h 898776"/>
                <a:gd name="connsiteX18" fmla="*/ 804292 w 3100058"/>
                <a:gd name="connsiteY18" fmla="*/ 357861 h 898776"/>
                <a:gd name="connsiteX19" fmla="*/ 807712 w 3100058"/>
                <a:gd name="connsiteY19" fmla="*/ 351989 h 898776"/>
                <a:gd name="connsiteX20" fmla="*/ 1387929 w 3100058"/>
                <a:gd name="connsiteY20" fmla="*/ 351989 h 898776"/>
                <a:gd name="connsiteX21" fmla="*/ 1440868 w 3100058"/>
                <a:gd name="connsiteY21" fmla="*/ 140233 h 898776"/>
                <a:gd name="connsiteX22" fmla="*/ 1049593 w 3100058"/>
                <a:gd name="connsiteY22" fmla="*/ 140233 h 898776"/>
                <a:gd name="connsiteX23" fmla="*/ 1103757 w 3100058"/>
                <a:gd name="connsiteY23" fmla="*/ 124544 h 898776"/>
                <a:gd name="connsiteX24" fmla="*/ 1115695 w 3100058"/>
                <a:gd name="connsiteY24" fmla="*/ 123641 h 898776"/>
                <a:gd name="connsiteX25" fmla="*/ 1115695 w 3100058"/>
                <a:gd name="connsiteY25" fmla="*/ 113680 h 898776"/>
                <a:gd name="connsiteX26" fmla="*/ 1229375 w 3100058"/>
                <a:gd name="connsiteY26" fmla="*/ 0 h 89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00058" h="898776">
                  <a:moveTo>
                    <a:pt x="1229375" y="0"/>
                  </a:moveTo>
                  <a:lnTo>
                    <a:pt x="1780226" y="0"/>
                  </a:lnTo>
                  <a:cubicBezTo>
                    <a:pt x="1843010" y="0"/>
                    <a:pt x="1893906" y="50896"/>
                    <a:pt x="1893906" y="113680"/>
                  </a:cubicBezTo>
                  <a:lnTo>
                    <a:pt x="1893906" y="122956"/>
                  </a:lnTo>
                  <a:lnTo>
                    <a:pt x="1914903" y="124544"/>
                  </a:lnTo>
                  <a:cubicBezTo>
                    <a:pt x="2050240" y="145224"/>
                    <a:pt x="2162649" y="235583"/>
                    <a:pt x="2214368" y="357861"/>
                  </a:cubicBezTo>
                  <a:lnTo>
                    <a:pt x="2221308" y="392240"/>
                  </a:lnTo>
                  <a:lnTo>
                    <a:pt x="3100058" y="507291"/>
                  </a:lnTo>
                  <a:lnTo>
                    <a:pt x="3100058" y="737266"/>
                  </a:lnTo>
                  <a:lnTo>
                    <a:pt x="1939315" y="889237"/>
                  </a:lnTo>
                  <a:lnTo>
                    <a:pt x="1934075" y="890864"/>
                  </a:lnTo>
                  <a:cubicBezTo>
                    <a:pt x="1908729" y="896050"/>
                    <a:pt x="1882486" y="898774"/>
                    <a:pt x="1855606" y="898774"/>
                  </a:cubicBezTo>
                  <a:lnTo>
                    <a:pt x="1656147" y="898774"/>
                  </a:lnTo>
                  <a:lnTo>
                    <a:pt x="1656144" y="898774"/>
                  </a:lnTo>
                  <a:lnTo>
                    <a:pt x="483186" y="898773"/>
                  </a:lnTo>
                  <a:lnTo>
                    <a:pt x="473785" y="897352"/>
                  </a:lnTo>
                  <a:lnTo>
                    <a:pt x="446258" y="898776"/>
                  </a:lnTo>
                  <a:cubicBezTo>
                    <a:pt x="204642" y="898776"/>
                    <a:pt x="-50898" y="764367"/>
                    <a:pt x="8774" y="674214"/>
                  </a:cubicBezTo>
                  <a:cubicBezTo>
                    <a:pt x="68446" y="584061"/>
                    <a:pt x="621795" y="449473"/>
                    <a:pt x="804292" y="357861"/>
                  </a:cubicBezTo>
                  <a:lnTo>
                    <a:pt x="807712" y="351989"/>
                  </a:lnTo>
                  <a:lnTo>
                    <a:pt x="1387929" y="351989"/>
                  </a:lnTo>
                  <a:lnTo>
                    <a:pt x="1440868" y="140233"/>
                  </a:lnTo>
                  <a:lnTo>
                    <a:pt x="1049593" y="140233"/>
                  </a:lnTo>
                  <a:lnTo>
                    <a:pt x="1103757" y="124544"/>
                  </a:lnTo>
                  <a:lnTo>
                    <a:pt x="1115695" y="123641"/>
                  </a:lnTo>
                  <a:lnTo>
                    <a:pt x="1115695" y="113680"/>
                  </a:lnTo>
                  <a:cubicBezTo>
                    <a:pt x="1115695" y="50896"/>
                    <a:pt x="1166591" y="0"/>
                    <a:pt x="1229375" y="0"/>
                  </a:cubicBezTo>
                  <a:close/>
                </a:path>
              </a:pathLst>
            </a:custGeom>
            <a:solidFill>
              <a:schemeClr val="accent5">
                <a:lumMod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: 塗りつぶしなし 213">
              <a:extLst>
                <a:ext uri="{FF2B5EF4-FFF2-40B4-BE49-F238E27FC236}">
                  <a16:creationId xmlns:a16="http://schemas.microsoft.com/office/drawing/2014/main" id="{B0BA16CE-E028-4B2D-B864-5A5307881850}"/>
                </a:ext>
              </a:extLst>
            </p:cNvPr>
            <p:cNvSpPr/>
            <p:nvPr/>
          </p:nvSpPr>
          <p:spPr bwMode="auto">
            <a:xfrm>
              <a:off x="5689942" y="3766751"/>
              <a:ext cx="574460" cy="574460"/>
            </a:xfrm>
            <a:prstGeom prst="donut">
              <a:avLst>
                <a:gd name="adj" fmla="val 16580"/>
              </a:avLst>
            </a:prstGeom>
            <a:solidFill>
              <a:schemeClr val="accent5">
                <a:lumMod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四角形: 角を丸くする 6">
              <a:extLst>
                <a:ext uri="{FF2B5EF4-FFF2-40B4-BE49-F238E27FC236}">
                  <a16:creationId xmlns:a16="http://schemas.microsoft.com/office/drawing/2014/main" id="{22E904C8-F77F-431E-A49A-7820EE091698}"/>
                </a:ext>
              </a:extLst>
            </p:cNvPr>
            <p:cNvSpPr/>
            <p:nvPr/>
          </p:nvSpPr>
          <p:spPr bwMode="auto">
            <a:xfrm rot="11415849">
              <a:off x="5975031" y="4031193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四角形: 角を丸くする 6">
              <a:extLst>
                <a:ext uri="{FF2B5EF4-FFF2-40B4-BE49-F238E27FC236}">
                  <a16:creationId xmlns:a16="http://schemas.microsoft.com/office/drawing/2014/main" id="{B79A7494-91EE-457F-B33E-817DB1537712}"/>
                </a:ext>
              </a:extLst>
            </p:cNvPr>
            <p:cNvSpPr/>
            <p:nvPr/>
          </p:nvSpPr>
          <p:spPr bwMode="auto">
            <a:xfrm rot="15015849" flipH="1">
              <a:off x="5857926" y="3934084"/>
              <a:ext cx="172904" cy="7313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四角形: 角を丸くする 6">
              <a:extLst>
                <a:ext uri="{FF2B5EF4-FFF2-40B4-BE49-F238E27FC236}">
                  <a16:creationId xmlns:a16="http://schemas.microsoft.com/office/drawing/2014/main" id="{C6D92881-CF51-464A-92E6-9FF0011E7989}"/>
                </a:ext>
              </a:extLst>
            </p:cNvPr>
            <p:cNvSpPr/>
            <p:nvPr/>
          </p:nvSpPr>
          <p:spPr bwMode="auto">
            <a:xfrm rot="7815849" flipH="1">
              <a:off x="5829198" y="4083322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B276969E-4CBD-4FE8-8FC6-113DAD7EEC4A}"/>
                </a:ext>
              </a:extLst>
            </p:cNvPr>
            <p:cNvSpPr/>
            <p:nvPr/>
          </p:nvSpPr>
          <p:spPr bwMode="auto">
            <a:xfrm rot="20415849">
              <a:off x="5937084" y="4017858"/>
              <a:ext cx="67281" cy="6978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1D79D208-CE47-481E-816A-03ADC5A9758B}"/>
                </a:ext>
              </a:extLst>
            </p:cNvPr>
            <p:cNvSpPr/>
            <p:nvPr/>
          </p:nvSpPr>
          <p:spPr bwMode="auto">
            <a:xfrm>
              <a:off x="4103898" y="4165313"/>
              <a:ext cx="700629" cy="20377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台形 219">
              <a:extLst>
                <a:ext uri="{FF2B5EF4-FFF2-40B4-BE49-F238E27FC236}">
                  <a16:creationId xmlns:a16="http://schemas.microsoft.com/office/drawing/2014/main" id="{555A6FD9-F0D5-411E-90F9-05EABCAC094E}"/>
                </a:ext>
              </a:extLst>
            </p:cNvPr>
            <p:cNvSpPr/>
            <p:nvPr/>
          </p:nvSpPr>
          <p:spPr bwMode="auto">
            <a:xfrm>
              <a:off x="4130130" y="3582213"/>
              <a:ext cx="346451" cy="213500"/>
            </a:xfrm>
            <a:prstGeom prst="trapezoi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FC0239BA-D1F2-41A8-B85C-09C282F4DD9F}"/>
              </a:ext>
            </a:extLst>
          </p:cNvPr>
          <p:cNvGrpSpPr/>
          <p:nvPr/>
        </p:nvGrpSpPr>
        <p:grpSpPr>
          <a:xfrm>
            <a:off x="404287" y="4949896"/>
            <a:ext cx="1661872" cy="1175775"/>
            <a:chOff x="243261" y="2695923"/>
            <a:chExt cx="2378052" cy="1682473"/>
          </a:xfrm>
        </p:grpSpPr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82554226-B54A-4353-B9AB-21EDA03AF3FD}"/>
                </a:ext>
              </a:extLst>
            </p:cNvPr>
            <p:cNvSpPr/>
            <p:nvPr/>
          </p:nvSpPr>
          <p:spPr bwMode="auto">
            <a:xfrm>
              <a:off x="633678" y="4096952"/>
              <a:ext cx="1164642" cy="281444"/>
            </a:xfrm>
            <a:custGeom>
              <a:avLst/>
              <a:gdLst>
                <a:gd name="connsiteX0" fmla="*/ 358882 w 1164642"/>
                <a:gd name="connsiteY0" fmla="*/ 0 h 281444"/>
                <a:gd name="connsiteX1" fmla="*/ 414072 w 1164642"/>
                <a:gd name="connsiteY1" fmla="*/ 0 h 281444"/>
                <a:gd name="connsiteX2" fmla="*/ 414072 w 1164642"/>
                <a:gd name="connsiteY2" fmla="*/ 221932 h 281444"/>
                <a:gd name="connsiteX3" fmla="*/ 746232 w 1164642"/>
                <a:gd name="connsiteY3" fmla="*/ 221932 h 281444"/>
                <a:gd name="connsiteX4" fmla="*/ 746232 w 1164642"/>
                <a:gd name="connsiteY4" fmla="*/ 0 h 281444"/>
                <a:gd name="connsiteX5" fmla="*/ 801422 w 1164642"/>
                <a:gd name="connsiteY5" fmla="*/ 0 h 281444"/>
                <a:gd name="connsiteX6" fmla="*/ 801422 w 1164642"/>
                <a:gd name="connsiteY6" fmla="*/ 221932 h 281444"/>
                <a:gd name="connsiteX7" fmla="*/ 879035 w 1164642"/>
                <a:gd name="connsiteY7" fmla="*/ 221932 h 281444"/>
                <a:gd name="connsiteX8" fmla="*/ 1052637 w 1164642"/>
                <a:gd name="connsiteY8" fmla="*/ 150023 h 281444"/>
                <a:gd name="connsiteX9" fmla="*/ 1104846 w 1164642"/>
                <a:gd name="connsiteY9" fmla="*/ 72586 h 281444"/>
                <a:gd name="connsiteX10" fmla="*/ 1164642 w 1164642"/>
                <a:gd name="connsiteY10" fmla="*/ 72586 h 281444"/>
                <a:gd name="connsiteX11" fmla="*/ 1160087 w 1164642"/>
                <a:gd name="connsiteY11" fmla="*/ 95151 h 281444"/>
                <a:gd name="connsiteX12" fmla="*/ 879035 w 1164642"/>
                <a:gd name="connsiteY12" fmla="*/ 281444 h 281444"/>
                <a:gd name="connsiteX13" fmla="*/ 285607 w 1164642"/>
                <a:gd name="connsiteY13" fmla="*/ 281444 h 281444"/>
                <a:gd name="connsiteX14" fmla="*/ 4555 w 1164642"/>
                <a:gd name="connsiteY14" fmla="*/ 95151 h 281444"/>
                <a:gd name="connsiteX15" fmla="*/ 0 w 1164642"/>
                <a:gd name="connsiteY15" fmla="*/ 72586 h 281444"/>
                <a:gd name="connsiteX16" fmla="*/ 59796 w 1164642"/>
                <a:gd name="connsiteY16" fmla="*/ 72586 h 281444"/>
                <a:gd name="connsiteX17" fmla="*/ 112005 w 1164642"/>
                <a:gd name="connsiteY17" fmla="*/ 150023 h 281444"/>
                <a:gd name="connsiteX18" fmla="*/ 285607 w 1164642"/>
                <a:gd name="connsiteY18" fmla="*/ 221932 h 281444"/>
                <a:gd name="connsiteX19" fmla="*/ 358882 w 1164642"/>
                <a:gd name="connsiteY19" fmla="*/ 221932 h 28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4642" h="281444">
                  <a:moveTo>
                    <a:pt x="358882" y="0"/>
                  </a:moveTo>
                  <a:lnTo>
                    <a:pt x="414072" y="0"/>
                  </a:lnTo>
                  <a:lnTo>
                    <a:pt x="414072" y="221932"/>
                  </a:lnTo>
                  <a:lnTo>
                    <a:pt x="746232" y="221932"/>
                  </a:lnTo>
                  <a:lnTo>
                    <a:pt x="746232" y="0"/>
                  </a:lnTo>
                  <a:lnTo>
                    <a:pt x="801422" y="0"/>
                  </a:lnTo>
                  <a:lnTo>
                    <a:pt x="801422" y="221932"/>
                  </a:lnTo>
                  <a:lnTo>
                    <a:pt x="879035" y="221932"/>
                  </a:lnTo>
                  <a:cubicBezTo>
                    <a:pt x="946830" y="221932"/>
                    <a:pt x="1008208" y="194453"/>
                    <a:pt x="1052637" y="150023"/>
                  </a:cubicBezTo>
                  <a:lnTo>
                    <a:pt x="1104846" y="72586"/>
                  </a:lnTo>
                  <a:lnTo>
                    <a:pt x="1164642" y="72586"/>
                  </a:lnTo>
                  <a:lnTo>
                    <a:pt x="1160087" y="95151"/>
                  </a:lnTo>
                  <a:cubicBezTo>
                    <a:pt x="1113782" y="204628"/>
                    <a:pt x="1005379" y="281444"/>
                    <a:pt x="879035" y="281444"/>
                  </a:cubicBezTo>
                  <a:lnTo>
                    <a:pt x="285607" y="281444"/>
                  </a:lnTo>
                  <a:cubicBezTo>
                    <a:pt x="159263" y="281444"/>
                    <a:pt x="50860" y="204628"/>
                    <a:pt x="4555" y="95151"/>
                  </a:cubicBezTo>
                  <a:lnTo>
                    <a:pt x="0" y="72586"/>
                  </a:lnTo>
                  <a:lnTo>
                    <a:pt x="59796" y="72586"/>
                  </a:lnTo>
                  <a:lnTo>
                    <a:pt x="112005" y="150023"/>
                  </a:lnTo>
                  <a:cubicBezTo>
                    <a:pt x="156434" y="194453"/>
                    <a:pt x="217812" y="221932"/>
                    <a:pt x="285607" y="221932"/>
                  </a:cubicBezTo>
                  <a:lnTo>
                    <a:pt x="358882" y="22193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3059A376-B0D6-47D3-86F0-5CED43549115}"/>
                </a:ext>
              </a:extLst>
            </p:cNvPr>
            <p:cNvSpPr/>
            <p:nvPr/>
          </p:nvSpPr>
          <p:spPr bwMode="auto">
            <a:xfrm>
              <a:off x="243261" y="2695923"/>
              <a:ext cx="1950540" cy="2588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E9BF7D1E-82AC-49A1-817E-FE51A36CB826}"/>
                </a:ext>
              </a:extLst>
            </p:cNvPr>
            <p:cNvSpPr/>
            <p:nvPr/>
          </p:nvSpPr>
          <p:spPr bwMode="auto">
            <a:xfrm>
              <a:off x="1186185" y="2809454"/>
              <a:ext cx="76481" cy="7011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740B5B91-E72A-4BE5-B2CB-BF6EBE539043}"/>
                </a:ext>
              </a:extLst>
            </p:cNvPr>
            <p:cNvSpPr/>
            <p:nvPr/>
          </p:nvSpPr>
          <p:spPr bwMode="auto">
            <a:xfrm>
              <a:off x="1531132" y="3581401"/>
              <a:ext cx="853928" cy="100148"/>
            </a:xfrm>
            <a:prstGeom prst="round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F073A9A-5B87-4391-A8D6-ADBCC3040C82}"/>
                </a:ext>
              </a:extLst>
            </p:cNvPr>
            <p:cNvSpPr/>
            <p:nvPr/>
          </p:nvSpPr>
          <p:spPr bwMode="auto">
            <a:xfrm>
              <a:off x="2178015" y="3409825"/>
              <a:ext cx="443298" cy="443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092334E1-7E86-4A91-8094-FD1CAB739810}"/>
                </a:ext>
              </a:extLst>
            </p:cNvPr>
            <p:cNvSpPr/>
            <p:nvPr/>
          </p:nvSpPr>
          <p:spPr bwMode="auto">
            <a:xfrm flipV="1">
              <a:off x="2322828" y="3554638"/>
              <a:ext cx="153672" cy="15367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325192B-74A6-4538-8567-62BE0F75E96C}"/>
                </a:ext>
              </a:extLst>
            </p:cNvPr>
            <p:cNvSpPr/>
            <p:nvPr/>
          </p:nvSpPr>
          <p:spPr bwMode="auto">
            <a:xfrm flipH="1">
              <a:off x="660950" y="3064043"/>
              <a:ext cx="1127114" cy="1134860"/>
            </a:xfrm>
            <a:custGeom>
              <a:avLst/>
              <a:gdLst>
                <a:gd name="connsiteX0" fmla="*/ 567430 w 1127114"/>
                <a:gd name="connsiteY0" fmla="*/ 0 h 1134860"/>
                <a:gd name="connsiteX1" fmla="*/ 0 w 1127114"/>
                <a:gd name="connsiteY1" fmla="*/ 567430 h 1134860"/>
                <a:gd name="connsiteX2" fmla="*/ 567430 w 1127114"/>
                <a:gd name="connsiteY2" fmla="*/ 1134860 h 1134860"/>
                <a:gd name="connsiteX3" fmla="*/ 1123332 w 1127114"/>
                <a:gd name="connsiteY3" fmla="*/ 681787 h 1134860"/>
                <a:gd name="connsiteX4" fmla="*/ 1127114 w 1127114"/>
                <a:gd name="connsiteY4" fmla="*/ 644266 h 1134860"/>
                <a:gd name="connsiteX5" fmla="*/ 883005 w 1127114"/>
                <a:gd name="connsiteY5" fmla="*/ 644266 h 1134860"/>
                <a:gd name="connsiteX6" fmla="*/ 883005 w 1127114"/>
                <a:gd name="connsiteY6" fmla="*/ 95996 h 1134860"/>
                <a:gd name="connsiteX7" fmla="*/ 788299 w 1127114"/>
                <a:gd name="connsiteY7" fmla="*/ 44591 h 1134860"/>
                <a:gd name="connsiteX8" fmla="*/ 567430 w 1127114"/>
                <a:gd name="connsiteY8" fmla="*/ 0 h 113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114" h="1134860">
                  <a:moveTo>
                    <a:pt x="567430" y="0"/>
                  </a:moveTo>
                  <a:cubicBezTo>
                    <a:pt x="254047" y="0"/>
                    <a:pt x="0" y="254047"/>
                    <a:pt x="0" y="567430"/>
                  </a:cubicBezTo>
                  <a:cubicBezTo>
                    <a:pt x="0" y="880813"/>
                    <a:pt x="254047" y="1134860"/>
                    <a:pt x="567430" y="1134860"/>
                  </a:cubicBezTo>
                  <a:cubicBezTo>
                    <a:pt x="841640" y="1134860"/>
                    <a:pt x="1070421" y="940355"/>
                    <a:pt x="1123332" y="681787"/>
                  </a:cubicBezTo>
                  <a:lnTo>
                    <a:pt x="1127114" y="644266"/>
                  </a:lnTo>
                  <a:lnTo>
                    <a:pt x="883005" y="644266"/>
                  </a:lnTo>
                  <a:lnTo>
                    <a:pt x="883005" y="95996"/>
                  </a:lnTo>
                  <a:lnTo>
                    <a:pt x="788299" y="44591"/>
                  </a:lnTo>
                  <a:cubicBezTo>
                    <a:pt x="720413" y="15878"/>
                    <a:pt x="645776" y="0"/>
                    <a:pt x="567430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420971B7-B12D-4195-8F00-C9B1C5799E45}"/>
                </a:ext>
              </a:extLst>
            </p:cNvPr>
            <p:cNvSpPr/>
            <p:nvPr/>
          </p:nvSpPr>
          <p:spPr bwMode="auto">
            <a:xfrm flipH="1">
              <a:off x="653205" y="3160040"/>
              <a:ext cx="251855" cy="548270"/>
            </a:xfrm>
            <a:custGeom>
              <a:avLst/>
              <a:gdLst>
                <a:gd name="connsiteX0" fmla="*/ 0 w 251855"/>
                <a:gd name="connsiteY0" fmla="*/ 0 h 548270"/>
                <a:gd name="connsiteX1" fmla="*/ 0 w 251855"/>
                <a:gd name="connsiteY1" fmla="*/ 548270 h 548270"/>
                <a:gd name="connsiteX2" fmla="*/ 244109 w 251855"/>
                <a:gd name="connsiteY2" fmla="*/ 548270 h 548270"/>
                <a:gd name="connsiteX3" fmla="*/ 251855 w 251855"/>
                <a:gd name="connsiteY3" fmla="*/ 471434 h 548270"/>
                <a:gd name="connsiteX4" fmla="*/ 1681 w 251855"/>
                <a:gd name="connsiteY4" fmla="*/ 912 h 548270"/>
                <a:gd name="connsiteX5" fmla="*/ 0 w 251855"/>
                <a:gd name="connsiteY5" fmla="*/ 0 h 54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855" h="548270">
                  <a:moveTo>
                    <a:pt x="0" y="0"/>
                  </a:moveTo>
                  <a:lnTo>
                    <a:pt x="0" y="548270"/>
                  </a:lnTo>
                  <a:lnTo>
                    <a:pt x="244109" y="548270"/>
                  </a:lnTo>
                  <a:lnTo>
                    <a:pt x="251855" y="471434"/>
                  </a:lnTo>
                  <a:cubicBezTo>
                    <a:pt x="251855" y="275570"/>
                    <a:pt x="152618" y="102884"/>
                    <a:pt x="1681" y="9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5D21A96-386F-4EE2-A3C0-402EF045F291}"/>
              </a:ext>
            </a:extLst>
          </p:cNvPr>
          <p:cNvGrpSpPr/>
          <p:nvPr/>
        </p:nvGrpSpPr>
        <p:grpSpPr>
          <a:xfrm>
            <a:off x="2273139" y="3161092"/>
            <a:ext cx="1636217" cy="1023145"/>
            <a:chOff x="843857" y="4909517"/>
            <a:chExt cx="2132063" cy="133320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4E9C4CA-F66F-49E7-8CE3-E34D695558B2}"/>
                </a:ext>
              </a:extLst>
            </p:cNvPr>
            <p:cNvSpPr/>
            <p:nvPr/>
          </p:nvSpPr>
          <p:spPr bwMode="auto">
            <a:xfrm rot="10800000" flipH="1">
              <a:off x="940362" y="5840099"/>
              <a:ext cx="1461425" cy="402621"/>
            </a:xfrm>
            <a:custGeom>
              <a:avLst/>
              <a:gdLst>
                <a:gd name="connsiteX0" fmla="*/ 464475 w 1461425"/>
                <a:gd name="connsiteY0" fmla="*/ 402621 h 402621"/>
                <a:gd name="connsiteX1" fmla="*/ 532737 w 1461425"/>
                <a:gd name="connsiteY1" fmla="*/ 402621 h 402621"/>
                <a:gd name="connsiteX2" fmla="*/ 532737 w 1461425"/>
                <a:gd name="connsiteY2" fmla="*/ 68595 h 402621"/>
                <a:gd name="connsiteX3" fmla="*/ 883575 w 1461425"/>
                <a:gd name="connsiteY3" fmla="*/ 68595 h 402621"/>
                <a:gd name="connsiteX4" fmla="*/ 883575 w 1461425"/>
                <a:gd name="connsiteY4" fmla="*/ 402621 h 402621"/>
                <a:gd name="connsiteX5" fmla="*/ 951837 w 1461425"/>
                <a:gd name="connsiteY5" fmla="*/ 402621 h 402621"/>
                <a:gd name="connsiteX6" fmla="*/ 951837 w 1461425"/>
                <a:gd name="connsiteY6" fmla="*/ 68595 h 402621"/>
                <a:gd name="connsiteX7" fmla="*/ 1461425 w 1461425"/>
                <a:gd name="connsiteY7" fmla="*/ 68595 h 402621"/>
                <a:gd name="connsiteX8" fmla="*/ 1461425 w 1461425"/>
                <a:gd name="connsiteY8" fmla="*/ 0 h 402621"/>
                <a:gd name="connsiteX9" fmla="*/ 139077 w 1461425"/>
                <a:gd name="connsiteY9" fmla="*/ 0 h 402621"/>
                <a:gd name="connsiteX10" fmla="*/ 0 w 1461425"/>
                <a:gd name="connsiteY10" fmla="*/ 139077 h 402621"/>
                <a:gd name="connsiteX11" fmla="*/ 0 w 1461425"/>
                <a:gd name="connsiteY11" fmla="*/ 189246 h 402621"/>
                <a:gd name="connsiteX12" fmla="*/ 68594 w 1461425"/>
                <a:gd name="connsiteY12" fmla="*/ 189246 h 402621"/>
                <a:gd name="connsiteX13" fmla="*/ 68594 w 1461425"/>
                <a:gd name="connsiteY13" fmla="*/ 139078 h 402621"/>
                <a:gd name="connsiteX14" fmla="*/ 139077 w 1461425"/>
                <a:gd name="connsiteY14" fmla="*/ 68595 h 402621"/>
                <a:gd name="connsiteX15" fmla="*/ 464475 w 1461425"/>
                <a:gd name="connsiteY15" fmla="*/ 68595 h 40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1425" h="402621">
                  <a:moveTo>
                    <a:pt x="464475" y="402621"/>
                  </a:moveTo>
                  <a:lnTo>
                    <a:pt x="532737" y="402621"/>
                  </a:lnTo>
                  <a:lnTo>
                    <a:pt x="532737" y="68595"/>
                  </a:lnTo>
                  <a:lnTo>
                    <a:pt x="883575" y="68595"/>
                  </a:lnTo>
                  <a:lnTo>
                    <a:pt x="883575" y="402621"/>
                  </a:lnTo>
                  <a:lnTo>
                    <a:pt x="951837" y="402621"/>
                  </a:lnTo>
                  <a:lnTo>
                    <a:pt x="951837" y="68595"/>
                  </a:lnTo>
                  <a:lnTo>
                    <a:pt x="1461425" y="68595"/>
                  </a:lnTo>
                  <a:lnTo>
                    <a:pt x="1461425" y="0"/>
                  </a:lnTo>
                  <a:lnTo>
                    <a:pt x="139077" y="0"/>
                  </a:lnTo>
                  <a:cubicBezTo>
                    <a:pt x="62267" y="0"/>
                    <a:pt x="0" y="62267"/>
                    <a:pt x="0" y="139077"/>
                  </a:cubicBezTo>
                  <a:lnTo>
                    <a:pt x="0" y="189246"/>
                  </a:lnTo>
                  <a:lnTo>
                    <a:pt x="68594" y="189246"/>
                  </a:lnTo>
                  <a:lnTo>
                    <a:pt x="68594" y="139078"/>
                  </a:lnTo>
                  <a:cubicBezTo>
                    <a:pt x="68594" y="100151"/>
                    <a:pt x="100150" y="68595"/>
                    <a:pt x="139077" y="68595"/>
                  </a:cubicBezTo>
                  <a:lnTo>
                    <a:pt x="464475" y="6859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E0EBFBAD-BA3D-4650-98D8-212ADC3E3773}"/>
                </a:ext>
              </a:extLst>
            </p:cNvPr>
            <p:cNvSpPr/>
            <p:nvPr/>
          </p:nvSpPr>
          <p:spPr bwMode="auto">
            <a:xfrm>
              <a:off x="160037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1CF3E12-4138-4B99-A581-08A47F24DF2A}"/>
                </a:ext>
              </a:extLst>
            </p:cNvPr>
            <p:cNvSpPr/>
            <p:nvPr/>
          </p:nvSpPr>
          <p:spPr bwMode="auto">
            <a:xfrm rot="5400000">
              <a:off x="1421312" y="4831981"/>
              <a:ext cx="879531" cy="1560274"/>
            </a:xfrm>
            <a:custGeom>
              <a:avLst/>
              <a:gdLst>
                <a:gd name="connsiteX0" fmla="*/ 0 w 879531"/>
                <a:gd name="connsiteY0" fmla="*/ 985469 h 1560274"/>
                <a:gd name="connsiteX1" fmla="*/ 193888 w 879531"/>
                <a:gd name="connsiteY1" fmla="*/ 508830 h 1560274"/>
                <a:gd name="connsiteX2" fmla="*/ 265028 w 879531"/>
                <a:gd name="connsiteY2" fmla="*/ 458360 h 1560274"/>
                <a:gd name="connsiteX3" fmla="*/ 360017 w 879531"/>
                <a:gd name="connsiteY3" fmla="*/ 0 h 1560274"/>
                <a:gd name="connsiteX4" fmla="*/ 363786 w 879531"/>
                <a:gd name="connsiteY4" fmla="*/ 2450 h 1560274"/>
                <a:gd name="connsiteX5" fmla="*/ 442082 w 879531"/>
                <a:gd name="connsiteY5" fmla="*/ 17690 h 1560274"/>
                <a:gd name="connsiteX6" fmla="*/ 514363 w 879531"/>
                <a:gd name="connsiteY6" fmla="*/ 3620 h 1560274"/>
                <a:gd name="connsiteX7" fmla="*/ 607815 w 879531"/>
                <a:gd name="connsiteY7" fmla="*/ 454565 h 1560274"/>
                <a:gd name="connsiteX8" fmla="*/ 610942 w 879531"/>
                <a:gd name="connsiteY8" fmla="*/ 455834 h 1560274"/>
                <a:gd name="connsiteX9" fmla="*/ 879531 w 879531"/>
                <a:gd name="connsiteY9" fmla="*/ 985469 h 1560274"/>
                <a:gd name="connsiteX10" fmla="*/ 439766 w 879531"/>
                <a:gd name="connsiteY10" fmla="*/ 1560274 h 1560274"/>
                <a:gd name="connsiteX11" fmla="*/ 396066 w 879531"/>
                <a:gd name="connsiteY11" fmla="*/ 1554516 h 1560274"/>
                <a:gd name="connsiteX12" fmla="*/ 396066 w 879531"/>
                <a:gd name="connsiteY12" fmla="*/ 1234483 h 1560274"/>
                <a:gd name="connsiteX13" fmla="*/ 45055 w 879531"/>
                <a:gd name="connsiteY13" fmla="*/ 1234483 h 1560274"/>
                <a:gd name="connsiteX14" fmla="*/ 34559 w 879531"/>
                <a:gd name="connsiteY14" fmla="*/ 1209209 h 1560274"/>
                <a:gd name="connsiteX15" fmla="*/ 0 w 879531"/>
                <a:gd name="connsiteY15" fmla="*/ 985469 h 156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9531" h="1560274">
                  <a:moveTo>
                    <a:pt x="0" y="985469"/>
                  </a:moveTo>
                  <a:cubicBezTo>
                    <a:pt x="0" y="787058"/>
                    <a:pt x="76910" y="612127"/>
                    <a:pt x="193888" y="508830"/>
                  </a:cubicBezTo>
                  <a:lnTo>
                    <a:pt x="265028" y="458360"/>
                  </a:lnTo>
                  <a:lnTo>
                    <a:pt x="360017" y="0"/>
                  </a:lnTo>
                  <a:lnTo>
                    <a:pt x="363786" y="2450"/>
                  </a:lnTo>
                  <a:cubicBezTo>
                    <a:pt x="387851" y="12263"/>
                    <a:pt x="414309" y="17690"/>
                    <a:pt x="442082" y="17690"/>
                  </a:cubicBezTo>
                  <a:lnTo>
                    <a:pt x="514363" y="3620"/>
                  </a:lnTo>
                  <a:lnTo>
                    <a:pt x="607815" y="454565"/>
                  </a:lnTo>
                  <a:lnTo>
                    <a:pt x="610942" y="455834"/>
                  </a:lnTo>
                  <a:cubicBezTo>
                    <a:pt x="768781" y="543094"/>
                    <a:pt x="879531" y="747376"/>
                    <a:pt x="879531" y="985469"/>
                  </a:cubicBezTo>
                  <a:cubicBezTo>
                    <a:pt x="879531" y="1302925"/>
                    <a:pt x="682642" y="1560274"/>
                    <a:pt x="439766" y="1560274"/>
                  </a:cubicBezTo>
                  <a:lnTo>
                    <a:pt x="396066" y="1554516"/>
                  </a:lnTo>
                  <a:lnTo>
                    <a:pt x="396066" y="1234483"/>
                  </a:lnTo>
                  <a:lnTo>
                    <a:pt x="45055" y="1234483"/>
                  </a:lnTo>
                  <a:lnTo>
                    <a:pt x="34559" y="1209209"/>
                  </a:lnTo>
                  <a:cubicBezTo>
                    <a:pt x="12306" y="1140440"/>
                    <a:pt x="0" y="1064832"/>
                    <a:pt x="0" y="985469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E979D400-CD12-4A59-817A-1E02400408F7}"/>
                </a:ext>
              </a:extLst>
            </p:cNvPr>
            <p:cNvSpPr/>
            <p:nvPr/>
          </p:nvSpPr>
          <p:spPr bwMode="auto">
            <a:xfrm>
              <a:off x="2658992" y="5450073"/>
              <a:ext cx="316928" cy="3287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5E4D3AA6-C4F2-4BA9-98C8-B1D15686C66D}"/>
                </a:ext>
              </a:extLst>
            </p:cNvPr>
            <p:cNvSpPr/>
            <p:nvPr/>
          </p:nvSpPr>
          <p:spPr bwMode="auto">
            <a:xfrm>
              <a:off x="84385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6">
              <a:extLst>
                <a:ext uri="{FF2B5EF4-FFF2-40B4-BE49-F238E27FC236}">
                  <a16:creationId xmlns:a16="http://schemas.microsoft.com/office/drawing/2014/main" id="{3B4BC84A-1A0C-4044-8F8F-2E3CDCE685E1}"/>
                </a:ext>
              </a:extLst>
            </p:cNvPr>
            <p:cNvSpPr/>
            <p:nvPr/>
          </p:nvSpPr>
          <p:spPr bwMode="auto">
            <a:xfrm flipH="1">
              <a:off x="171976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BAA0C2C-D4AB-44A6-910D-E8AD7D15A8A4}"/>
                </a:ext>
              </a:extLst>
            </p:cNvPr>
            <p:cNvSpPr/>
            <p:nvPr/>
          </p:nvSpPr>
          <p:spPr bwMode="auto">
            <a:xfrm flipH="1">
              <a:off x="1086697" y="5217409"/>
              <a:ext cx="321867" cy="353021"/>
            </a:xfrm>
            <a:custGeom>
              <a:avLst/>
              <a:gdLst>
                <a:gd name="connsiteX0" fmla="*/ 0 w 320033"/>
                <a:gd name="connsiteY0" fmla="*/ 0 h 351010"/>
                <a:gd name="connsiteX1" fmla="*/ 0 w 320033"/>
                <a:gd name="connsiteY1" fmla="*/ 351010 h 351010"/>
                <a:gd name="connsiteX2" fmla="*/ 320033 w 320033"/>
                <a:gd name="connsiteY2" fmla="*/ 351010 h 351010"/>
                <a:gd name="connsiteX3" fmla="*/ 314113 w 320033"/>
                <a:gd name="connsiteY3" fmla="*/ 306082 h 351010"/>
                <a:gd name="connsiteX4" fmla="*/ 72365 w 320033"/>
                <a:gd name="connsiteY4" fmla="*/ 30050 h 351010"/>
                <a:gd name="connsiteX5" fmla="*/ 0 w 320033"/>
                <a:gd name="connsiteY5" fmla="*/ 0 h 35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033" h="351010">
                  <a:moveTo>
                    <a:pt x="0" y="0"/>
                  </a:moveTo>
                  <a:lnTo>
                    <a:pt x="0" y="351010"/>
                  </a:lnTo>
                  <a:lnTo>
                    <a:pt x="320033" y="351010"/>
                  </a:lnTo>
                  <a:lnTo>
                    <a:pt x="314113" y="306082"/>
                  </a:lnTo>
                  <a:cubicBezTo>
                    <a:pt x="283485" y="191571"/>
                    <a:pt x="194684" y="93273"/>
                    <a:pt x="72365" y="300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8F42D073-3688-441C-8583-4429B6474C5F}"/>
                </a:ext>
              </a:extLst>
            </p:cNvPr>
            <p:cNvSpPr/>
            <p:nvPr/>
          </p:nvSpPr>
          <p:spPr bwMode="auto">
            <a:xfrm>
              <a:off x="1524265" y="5287122"/>
              <a:ext cx="278385" cy="585065"/>
            </a:xfrm>
            <a:prstGeom prst="roundRect">
              <a:avLst/>
            </a:prstGeom>
            <a:solidFill>
              <a:srgbClr val="00206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5DCC70B3-47EA-4074-B180-F4C243DE31F5}"/>
                </a:ext>
              </a:extLst>
            </p:cNvPr>
            <p:cNvSpPr/>
            <p:nvPr/>
          </p:nvSpPr>
          <p:spPr bwMode="auto">
            <a:xfrm>
              <a:off x="1583840" y="5345621"/>
              <a:ext cx="159236" cy="153170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D7AC2444-E44E-4648-92DF-0CDC19C2FDDF}"/>
                </a:ext>
              </a:extLst>
            </p:cNvPr>
            <p:cNvSpPr/>
            <p:nvPr/>
          </p:nvSpPr>
          <p:spPr bwMode="auto">
            <a:xfrm>
              <a:off x="2775031" y="5570430"/>
              <a:ext cx="84850" cy="880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0C8FE2C-2DAB-4633-9D5D-CF44F8026E8A}"/>
              </a:ext>
            </a:extLst>
          </p:cNvPr>
          <p:cNvGrpSpPr/>
          <p:nvPr/>
        </p:nvGrpSpPr>
        <p:grpSpPr>
          <a:xfrm>
            <a:off x="4125821" y="3183790"/>
            <a:ext cx="1654357" cy="878827"/>
            <a:chOff x="3800417" y="4909517"/>
            <a:chExt cx="2642658" cy="140383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F13AECD-13F2-4F28-BE67-FF16AA8CD4AD}"/>
                </a:ext>
              </a:extLst>
            </p:cNvPr>
            <p:cNvSpPr/>
            <p:nvPr/>
          </p:nvSpPr>
          <p:spPr bwMode="auto">
            <a:xfrm>
              <a:off x="3883942" y="6041407"/>
              <a:ext cx="1326514" cy="271942"/>
            </a:xfrm>
            <a:custGeom>
              <a:avLst/>
              <a:gdLst>
                <a:gd name="connsiteX0" fmla="*/ 438273 w 1326514"/>
                <a:gd name="connsiteY0" fmla="*/ 0 h 271942"/>
                <a:gd name="connsiteX1" fmla="*/ 483992 w 1326514"/>
                <a:gd name="connsiteY1" fmla="*/ 0 h 271942"/>
                <a:gd name="connsiteX2" fmla="*/ 483992 w 1326514"/>
                <a:gd name="connsiteY2" fmla="*/ 205196 h 271942"/>
                <a:gd name="connsiteX3" fmla="*/ 1021679 w 1326514"/>
                <a:gd name="connsiteY3" fmla="*/ 205196 h 271942"/>
                <a:gd name="connsiteX4" fmla="*/ 1021679 w 1326514"/>
                <a:gd name="connsiteY4" fmla="*/ 0 h 271942"/>
                <a:gd name="connsiteX5" fmla="*/ 1067398 w 1326514"/>
                <a:gd name="connsiteY5" fmla="*/ 0 h 271942"/>
                <a:gd name="connsiteX6" fmla="*/ 1067398 w 1326514"/>
                <a:gd name="connsiteY6" fmla="*/ 205196 h 271942"/>
                <a:gd name="connsiteX7" fmla="*/ 1326514 w 1326514"/>
                <a:gd name="connsiteY7" fmla="*/ 205196 h 271942"/>
                <a:gd name="connsiteX8" fmla="*/ 1326514 w 1326514"/>
                <a:gd name="connsiteY8" fmla="*/ 271942 h 271942"/>
                <a:gd name="connsiteX9" fmla="*/ 256417 w 1326514"/>
                <a:gd name="connsiteY9" fmla="*/ 271942 h 271942"/>
                <a:gd name="connsiteX10" fmla="*/ 0 w 1326514"/>
                <a:gd name="connsiteY10" fmla="*/ 15525 h 271942"/>
                <a:gd name="connsiteX11" fmla="*/ 66746 w 1326514"/>
                <a:gd name="connsiteY11" fmla="*/ 15525 h 271942"/>
                <a:gd name="connsiteX12" fmla="*/ 256417 w 1326514"/>
                <a:gd name="connsiteY12" fmla="*/ 205196 h 271942"/>
                <a:gd name="connsiteX13" fmla="*/ 438273 w 1326514"/>
                <a:gd name="connsiteY13" fmla="*/ 205196 h 27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6514" h="271942">
                  <a:moveTo>
                    <a:pt x="438273" y="0"/>
                  </a:moveTo>
                  <a:lnTo>
                    <a:pt x="483992" y="0"/>
                  </a:lnTo>
                  <a:lnTo>
                    <a:pt x="483992" y="205196"/>
                  </a:lnTo>
                  <a:lnTo>
                    <a:pt x="1021679" y="205196"/>
                  </a:lnTo>
                  <a:lnTo>
                    <a:pt x="1021679" y="0"/>
                  </a:lnTo>
                  <a:lnTo>
                    <a:pt x="1067398" y="0"/>
                  </a:lnTo>
                  <a:lnTo>
                    <a:pt x="1067398" y="205196"/>
                  </a:lnTo>
                  <a:lnTo>
                    <a:pt x="1326514" y="205196"/>
                  </a:lnTo>
                  <a:lnTo>
                    <a:pt x="1326514" y="271942"/>
                  </a:lnTo>
                  <a:lnTo>
                    <a:pt x="256417" y="271942"/>
                  </a:lnTo>
                  <a:cubicBezTo>
                    <a:pt x="114802" y="271942"/>
                    <a:pt x="0" y="157140"/>
                    <a:pt x="0" y="15525"/>
                  </a:cubicBezTo>
                  <a:lnTo>
                    <a:pt x="66746" y="15525"/>
                  </a:lnTo>
                  <a:cubicBezTo>
                    <a:pt x="66746" y="120277"/>
                    <a:pt x="151665" y="205196"/>
                    <a:pt x="256417" y="205196"/>
                  </a:cubicBezTo>
                  <a:lnTo>
                    <a:pt x="438273" y="2051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C8675D3B-B8EF-4D7C-BB24-CC5C9364F8BE}"/>
                </a:ext>
              </a:extLst>
            </p:cNvPr>
            <p:cNvSpPr/>
            <p:nvPr/>
          </p:nvSpPr>
          <p:spPr bwMode="auto">
            <a:xfrm>
              <a:off x="455693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796B126-A1EB-488B-B794-2DA65EEEAAA2}"/>
                </a:ext>
              </a:extLst>
            </p:cNvPr>
            <p:cNvSpPr/>
            <p:nvPr/>
          </p:nvSpPr>
          <p:spPr bwMode="auto">
            <a:xfrm rot="5400000">
              <a:off x="4545330" y="4543551"/>
              <a:ext cx="851983" cy="2199697"/>
            </a:xfrm>
            <a:custGeom>
              <a:avLst/>
              <a:gdLst>
                <a:gd name="connsiteX0" fmla="*/ 0 w 851983"/>
                <a:gd name="connsiteY0" fmla="*/ 1468984 h 2199697"/>
                <a:gd name="connsiteX1" fmla="*/ 306750 w 851983"/>
                <a:gd name="connsiteY1" fmla="*/ 863065 h 2199697"/>
                <a:gd name="connsiteX2" fmla="*/ 377671 w 851983"/>
                <a:gd name="connsiteY2" fmla="*/ 815825 h 2199697"/>
                <a:gd name="connsiteX3" fmla="*/ 526622 w 851983"/>
                <a:gd name="connsiteY3" fmla="*/ 0 h 2199697"/>
                <a:gd name="connsiteX4" fmla="*/ 586860 w 851983"/>
                <a:gd name="connsiteY4" fmla="*/ 0 h 2199697"/>
                <a:gd name="connsiteX5" fmla="*/ 729865 w 851983"/>
                <a:gd name="connsiteY5" fmla="*/ 783255 h 2199697"/>
                <a:gd name="connsiteX6" fmla="*/ 758793 w 851983"/>
                <a:gd name="connsiteY6" fmla="*/ 811551 h 2199697"/>
                <a:gd name="connsiteX7" fmla="*/ 849340 w 851983"/>
                <a:gd name="connsiteY7" fmla="*/ 1189915 h 2199697"/>
                <a:gd name="connsiteX8" fmla="*/ 851706 w 851983"/>
                <a:gd name="connsiteY8" fmla="*/ 1270570 h 2199697"/>
                <a:gd name="connsiteX9" fmla="*/ 233896 w 851983"/>
                <a:gd name="connsiteY9" fmla="*/ 1270570 h 2199697"/>
                <a:gd name="connsiteX10" fmla="*/ 167392 w 851983"/>
                <a:gd name="connsiteY10" fmla="*/ 1337074 h 2199697"/>
                <a:gd name="connsiteX11" fmla="*/ 167392 w 851983"/>
                <a:gd name="connsiteY11" fmla="*/ 1603084 h 2199697"/>
                <a:gd name="connsiteX12" fmla="*/ 233896 w 851983"/>
                <a:gd name="connsiteY12" fmla="*/ 1669588 h 2199697"/>
                <a:gd name="connsiteX13" fmla="*/ 851983 w 851983"/>
                <a:gd name="connsiteY13" fmla="*/ 1669588 h 2199697"/>
                <a:gd name="connsiteX14" fmla="*/ 849340 w 851983"/>
                <a:gd name="connsiteY14" fmla="*/ 1758768 h 2199697"/>
                <a:gd name="connsiteX15" fmla="*/ 604867 w 851983"/>
                <a:gd name="connsiteY15" fmla="*/ 2199697 h 2199697"/>
                <a:gd name="connsiteX16" fmla="*/ 558049 w 851983"/>
                <a:gd name="connsiteY16" fmla="*/ 2195924 h 2199697"/>
                <a:gd name="connsiteX17" fmla="*/ 525615 w 851983"/>
                <a:gd name="connsiteY17" fmla="*/ 2188581 h 2199697"/>
                <a:gd name="connsiteX18" fmla="*/ 525615 w 851983"/>
                <a:gd name="connsiteY18" fmla="*/ 1809448 h 2199697"/>
                <a:gd name="connsiteX19" fmla="*/ 90599 w 851983"/>
                <a:gd name="connsiteY19" fmla="*/ 1809448 h 2199697"/>
                <a:gd name="connsiteX20" fmla="*/ 60356 w 851983"/>
                <a:gd name="connsiteY20" fmla="*/ 1753411 h 2199697"/>
                <a:gd name="connsiteX21" fmla="*/ 0 w 851983"/>
                <a:gd name="connsiteY21" fmla="*/ 1468984 h 219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51983" h="2199697">
                  <a:moveTo>
                    <a:pt x="0" y="1468984"/>
                  </a:moveTo>
                  <a:cubicBezTo>
                    <a:pt x="0" y="1216757"/>
                    <a:pt x="141403" y="994379"/>
                    <a:pt x="306750" y="863065"/>
                  </a:cubicBezTo>
                  <a:lnTo>
                    <a:pt x="377671" y="815825"/>
                  </a:lnTo>
                  <a:lnTo>
                    <a:pt x="526622" y="0"/>
                  </a:lnTo>
                  <a:lnTo>
                    <a:pt x="586860" y="0"/>
                  </a:lnTo>
                  <a:lnTo>
                    <a:pt x="729865" y="783255"/>
                  </a:lnTo>
                  <a:lnTo>
                    <a:pt x="758793" y="811551"/>
                  </a:lnTo>
                  <a:cubicBezTo>
                    <a:pt x="818819" y="889718"/>
                    <a:pt x="841101" y="1024883"/>
                    <a:pt x="849340" y="1189915"/>
                  </a:cubicBezTo>
                  <a:lnTo>
                    <a:pt x="851706" y="1270570"/>
                  </a:lnTo>
                  <a:lnTo>
                    <a:pt x="233896" y="1270570"/>
                  </a:lnTo>
                  <a:cubicBezTo>
                    <a:pt x="197167" y="1270570"/>
                    <a:pt x="167392" y="1300345"/>
                    <a:pt x="167392" y="1337074"/>
                  </a:cubicBezTo>
                  <a:lnTo>
                    <a:pt x="167392" y="1603084"/>
                  </a:lnTo>
                  <a:cubicBezTo>
                    <a:pt x="167392" y="1639813"/>
                    <a:pt x="197167" y="1669588"/>
                    <a:pt x="233896" y="1669588"/>
                  </a:cubicBezTo>
                  <a:lnTo>
                    <a:pt x="851983" y="1669588"/>
                  </a:lnTo>
                  <a:lnTo>
                    <a:pt x="849340" y="1758768"/>
                  </a:lnTo>
                  <a:cubicBezTo>
                    <a:pt x="836158" y="2019246"/>
                    <a:pt x="787024" y="2199697"/>
                    <a:pt x="604867" y="2199697"/>
                  </a:cubicBezTo>
                  <a:cubicBezTo>
                    <a:pt x="589687" y="2199697"/>
                    <a:pt x="574042" y="2198419"/>
                    <a:pt x="558049" y="2195924"/>
                  </a:cubicBezTo>
                  <a:lnTo>
                    <a:pt x="525615" y="2188581"/>
                  </a:lnTo>
                  <a:lnTo>
                    <a:pt x="525615" y="1809448"/>
                  </a:lnTo>
                  <a:lnTo>
                    <a:pt x="90599" y="1809448"/>
                  </a:lnTo>
                  <a:lnTo>
                    <a:pt x="60356" y="1753411"/>
                  </a:lnTo>
                  <a:cubicBezTo>
                    <a:pt x="22625" y="1665989"/>
                    <a:pt x="0" y="1569874"/>
                    <a:pt x="0" y="1468984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6">
              <a:extLst>
                <a:ext uri="{FF2B5EF4-FFF2-40B4-BE49-F238E27FC236}">
                  <a16:creationId xmlns:a16="http://schemas.microsoft.com/office/drawing/2014/main" id="{4B3FB30C-E5D8-4D11-8A21-153FAF959404}"/>
                </a:ext>
              </a:extLst>
            </p:cNvPr>
            <p:cNvSpPr/>
            <p:nvPr/>
          </p:nvSpPr>
          <p:spPr bwMode="auto">
            <a:xfrm rot="11415849">
              <a:off x="6106710" y="5744789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6">
              <a:extLst>
                <a:ext uri="{FF2B5EF4-FFF2-40B4-BE49-F238E27FC236}">
                  <a16:creationId xmlns:a16="http://schemas.microsoft.com/office/drawing/2014/main" id="{061C55AB-6F6D-496B-BBC2-B74C4AC74151}"/>
                </a:ext>
              </a:extLst>
            </p:cNvPr>
            <p:cNvSpPr/>
            <p:nvPr/>
          </p:nvSpPr>
          <p:spPr bwMode="auto">
            <a:xfrm rot="15015849" flipH="1">
              <a:off x="5878895" y="5555874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6">
              <a:extLst>
                <a:ext uri="{FF2B5EF4-FFF2-40B4-BE49-F238E27FC236}">
                  <a16:creationId xmlns:a16="http://schemas.microsoft.com/office/drawing/2014/main" id="{66476788-092D-4130-9B1B-D07EBCD2F255}"/>
                </a:ext>
              </a:extLst>
            </p:cNvPr>
            <p:cNvSpPr/>
            <p:nvPr/>
          </p:nvSpPr>
          <p:spPr bwMode="auto">
            <a:xfrm rot="7815849" flipH="1">
              <a:off x="5823010" y="5846200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75E416D5-188D-4CC5-BA74-36890A32E3AE}"/>
                </a:ext>
              </a:extLst>
            </p:cNvPr>
            <p:cNvSpPr/>
            <p:nvPr/>
          </p:nvSpPr>
          <p:spPr bwMode="auto">
            <a:xfrm rot="20415849">
              <a:off x="6032889" y="5718846"/>
              <a:ext cx="130888" cy="1357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6">
              <a:extLst>
                <a:ext uri="{FF2B5EF4-FFF2-40B4-BE49-F238E27FC236}">
                  <a16:creationId xmlns:a16="http://schemas.microsoft.com/office/drawing/2014/main" id="{91470A6B-3AA6-474C-ACFC-7F9635C95E1C}"/>
                </a:ext>
              </a:extLst>
            </p:cNvPr>
            <p:cNvSpPr/>
            <p:nvPr/>
          </p:nvSpPr>
          <p:spPr bwMode="auto">
            <a:xfrm>
              <a:off x="380041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6">
              <a:extLst>
                <a:ext uri="{FF2B5EF4-FFF2-40B4-BE49-F238E27FC236}">
                  <a16:creationId xmlns:a16="http://schemas.microsoft.com/office/drawing/2014/main" id="{4C1564D6-F449-44FB-8C60-4F2351B8377C}"/>
                </a:ext>
              </a:extLst>
            </p:cNvPr>
            <p:cNvSpPr/>
            <p:nvPr/>
          </p:nvSpPr>
          <p:spPr bwMode="auto">
            <a:xfrm flipH="1">
              <a:off x="467632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2EBE006-FA49-49F9-A816-98F802F983BD}"/>
                </a:ext>
              </a:extLst>
            </p:cNvPr>
            <p:cNvSpPr/>
            <p:nvPr/>
          </p:nvSpPr>
          <p:spPr bwMode="auto">
            <a:xfrm>
              <a:off x="3882590" y="5308009"/>
              <a:ext cx="379133" cy="435015"/>
            </a:xfrm>
            <a:custGeom>
              <a:avLst/>
              <a:gdLst>
                <a:gd name="connsiteX0" fmla="*/ 379133 w 379133"/>
                <a:gd name="connsiteY0" fmla="*/ 0 h 435015"/>
                <a:gd name="connsiteX1" fmla="*/ 379133 w 379133"/>
                <a:gd name="connsiteY1" fmla="*/ 435015 h 435015"/>
                <a:gd name="connsiteX2" fmla="*/ 0 w 379133"/>
                <a:gd name="connsiteY2" fmla="*/ 435015 h 435015"/>
                <a:gd name="connsiteX3" fmla="*/ 3729 w 379133"/>
                <a:gd name="connsiteY3" fmla="*/ 418545 h 435015"/>
                <a:gd name="connsiteX4" fmla="*/ 311048 w 379133"/>
                <a:gd name="connsiteY4" fmla="*/ 36745 h 435015"/>
                <a:gd name="connsiteX5" fmla="*/ 379133 w 379133"/>
                <a:gd name="connsiteY5" fmla="*/ 0 h 4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133" h="435015">
                  <a:moveTo>
                    <a:pt x="379133" y="0"/>
                  </a:moveTo>
                  <a:lnTo>
                    <a:pt x="379133" y="435015"/>
                  </a:lnTo>
                  <a:lnTo>
                    <a:pt x="0" y="435015"/>
                  </a:lnTo>
                  <a:lnTo>
                    <a:pt x="3729" y="418545"/>
                  </a:lnTo>
                  <a:cubicBezTo>
                    <a:pt x="42665" y="285976"/>
                    <a:pt x="155552" y="138664"/>
                    <a:pt x="311048" y="36745"/>
                  </a:cubicBezTo>
                  <a:lnTo>
                    <a:pt x="37913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56D83EA-0630-481A-B45C-49910864EF9C}"/>
                </a:ext>
              </a:extLst>
            </p:cNvPr>
            <p:cNvSpPr/>
            <p:nvPr/>
          </p:nvSpPr>
          <p:spPr bwMode="auto">
            <a:xfrm>
              <a:off x="4401582" y="5384801"/>
              <a:ext cx="399018" cy="686740"/>
            </a:xfrm>
            <a:custGeom>
              <a:avLst/>
              <a:gdLst>
                <a:gd name="connsiteX0" fmla="*/ 66504 w 399018"/>
                <a:gd name="connsiteY0" fmla="*/ 0 h 686740"/>
                <a:gd name="connsiteX1" fmla="*/ 332514 w 399018"/>
                <a:gd name="connsiteY1" fmla="*/ 0 h 686740"/>
                <a:gd name="connsiteX2" fmla="*/ 399018 w 399018"/>
                <a:gd name="connsiteY2" fmla="*/ 66504 h 686740"/>
                <a:gd name="connsiteX3" fmla="*/ 399018 w 399018"/>
                <a:gd name="connsiteY3" fmla="*/ 684313 h 686740"/>
                <a:gd name="connsiteX4" fmla="*/ 341791 w 399018"/>
                <a:gd name="connsiteY4" fmla="*/ 685991 h 686740"/>
                <a:gd name="connsiteX5" fmla="*/ 194254 w 399018"/>
                <a:gd name="connsiteY5" fmla="*/ 686740 h 686740"/>
                <a:gd name="connsiteX6" fmla="*/ 47263 w 399018"/>
                <a:gd name="connsiteY6" fmla="*/ 685991 h 686740"/>
                <a:gd name="connsiteX7" fmla="*/ 0 w 399018"/>
                <a:gd name="connsiteY7" fmla="*/ 684590 h 686740"/>
                <a:gd name="connsiteX8" fmla="*/ 0 w 399018"/>
                <a:gd name="connsiteY8" fmla="*/ 66504 h 686740"/>
                <a:gd name="connsiteX9" fmla="*/ 66504 w 399018"/>
                <a:gd name="connsiteY9" fmla="*/ 0 h 6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9018" h="686740">
                  <a:moveTo>
                    <a:pt x="66504" y="0"/>
                  </a:moveTo>
                  <a:lnTo>
                    <a:pt x="332514" y="0"/>
                  </a:lnTo>
                  <a:cubicBezTo>
                    <a:pt x="369243" y="0"/>
                    <a:pt x="399018" y="29775"/>
                    <a:pt x="399018" y="66504"/>
                  </a:cubicBezTo>
                  <a:lnTo>
                    <a:pt x="399018" y="684313"/>
                  </a:lnTo>
                  <a:lnTo>
                    <a:pt x="341791" y="685991"/>
                  </a:lnTo>
                  <a:cubicBezTo>
                    <a:pt x="294050" y="686640"/>
                    <a:pt x="244699" y="686740"/>
                    <a:pt x="194254" y="686740"/>
                  </a:cubicBezTo>
                  <a:cubicBezTo>
                    <a:pt x="143809" y="686740"/>
                    <a:pt x="94657" y="686640"/>
                    <a:pt x="47263" y="685991"/>
                  </a:cubicBezTo>
                  <a:lnTo>
                    <a:pt x="0" y="684590"/>
                  </a:lnTo>
                  <a:lnTo>
                    <a:pt x="0" y="66504"/>
                  </a:lnTo>
                  <a:cubicBezTo>
                    <a:pt x="0" y="29775"/>
                    <a:pt x="29775" y="0"/>
                    <a:pt x="66504" y="0"/>
                  </a:cubicBezTo>
                  <a:close/>
                </a:path>
              </a:pathLst>
            </a:custGeom>
            <a:solidFill>
              <a:srgbClr val="00206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CFF8800A-0367-4B39-989E-C946D7ADF376}"/>
                </a:ext>
              </a:extLst>
            </p:cNvPr>
            <p:cNvSpPr/>
            <p:nvPr/>
          </p:nvSpPr>
          <p:spPr bwMode="auto">
            <a:xfrm>
              <a:off x="4487307" y="5450368"/>
              <a:ext cx="227568" cy="169860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D58E4A7-5101-4100-9A3F-0E7637913653}"/>
              </a:ext>
            </a:extLst>
          </p:cNvPr>
          <p:cNvGrpSpPr/>
          <p:nvPr/>
        </p:nvGrpSpPr>
        <p:grpSpPr>
          <a:xfrm>
            <a:off x="7849267" y="3190525"/>
            <a:ext cx="1694243" cy="878556"/>
            <a:chOff x="6896039" y="4764421"/>
            <a:chExt cx="2689540" cy="1394671"/>
          </a:xfrm>
        </p:grpSpPr>
        <p:sp>
          <p:nvSpPr>
            <p:cNvPr id="27" name="フレーム (半分) 26">
              <a:extLst>
                <a:ext uri="{FF2B5EF4-FFF2-40B4-BE49-F238E27FC236}">
                  <a16:creationId xmlns:a16="http://schemas.microsoft.com/office/drawing/2014/main" id="{98996653-8054-4B9B-A99D-63E00F6302EA}"/>
                </a:ext>
              </a:extLst>
            </p:cNvPr>
            <p:cNvSpPr/>
            <p:nvPr/>
          </p:nvSpPr>
          <p:spPr bwMode="auto">
            <a:xfrm rot="7200000" flipH="1">
              <a:off x="8987445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D398D9E0-AE2E-4A30-B61A-297B460C2982}"/>
                </a:ext>
              </a:extLst>
            </p:cNvPr>
            <p:cNvSpPr/>
            <p:nvPr/>
          </p:nvSpPr>
          <p:spPr bwMode="auto">
            <a:xfrm flipH="1">
              <a:off x="9056684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38608808-9061-46C6-8836-AA4FD6B746FC}"/>
                </a:ext>
              </a:extLst>
            </p:cNvPr>
            <p:cNvSpPr/>
            <p:nvPr/>
          </p:nvSpPr>
          <p:spPr bwMode="auto">
            <a:xfrm flipH="1">
              <a:off x="9101394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レーム (半分) 29">
              <a:extLst>
                <a:ext uri="{FF2B5EF4-FFF2-40B4-BE49-F238E27FC236}">
                  <a16:creationId xmlns:a16="http://schemas.microsoft.com/office/drawing/2014/main" id="{6C73928D-F7F4-4A30-A864-F6BF754811FB}"/>
                </a:ext>
              </a:extLst>
            </p:cNvPr>
            <p:cNvSpPr/>
            <p:nvPr/>
          </p:nvSpPr>
          <p:spPr bwMode="auto">
            <a:xfrm rot="14400000">
              <a:off x="7417009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A9929701-0E1F-42CC-A4BE-9EE0E722E3D5}"/>
                </a:ext>
              </a:extLst>
            </p:cNvPr>
            <p:cNvSpPr/>
            <p:nvPr/>
          </p:nvSpPr>
          <p:spPr bwMode="auto">
            <a:xfrm>
              <a:off x="7457787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角を丸くする 6">
              <a:extLst>
                <a:ext uri="{FF2B5EF4-FFF2-40B4-BE49-F238E27FC236}">
                  <a16:creationId xmlns:a16="http://schemas.microsoft.com/office/drawing/2014/main" id="{FA2AA9C7-6309-4376-991C-F186CF666532}"/>
                </a:ext>
              </a:extLst>
            </p:cNvPr>
            <p:cNvSpPr/>
            <p:nvPr/>
          </p:nvSpPr>
          <p:spPr bwMode="auto">
            <a:xfrm>
              <a:off x="6896039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6">
              <a:extLst>
                <a:ext uri="{FF2B5EF4-FFF2-40B4-BE49-F238E27FC236}">
                  <a16:creationId xmlns:a16="http://schemas.microsoft.com/office/drawing/2014/main" id="{80D5D878-0076-41A2-9115-243213AC4B94}"/>
                </a:ext>
              </a:extLst>
            </p:cNvPr>
            <p:cNvSpPr/>
            <p:nvPr/>
          </p:nvSpPr>
          <p:spPr bwMode="auto">
            <a:xfrm flipH="1">
              <a:off x="7546433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91D64FAB-CC8B-4BAB-9874-FF19F12BBD17}"/>
                </a:ext>
              </a:extLst>
            </p:cNvPr>
            <p:cNvSpPr/>
            <p:nvPr/>
          </p:nvSpPr>
          <p:spPr bwMode="auto">
            <a:xfrm>
              <a:off x="8940512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6">
              <a:extLst>
                <a:ext uri="{FF2B5EF4-FFF2-40B4-BE49-F238E27FC236}">
                  <a16:creationId xmlns:a16="http://schemas.microsoft.com/office/drawing/2014/main" id="{91527B08-26C3-4DB5-BB65-5530B5B013B2}"/>
                </a:ext>
              </a:extLst>
            </p:cNvPr>
            <p:cNvSpPr/>
            <p:nvPr/>
          </p:nvSpPr>
          <p:spPr bwMode="auto">
            <a:xfrm>
              <a:off x="8378764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6">
              <a:extLst>
                <a:ext uri="{FF2B5EF4-FFF2-40B4-BE49-F238E27FC236}">
                  <a16:creationId xmlns:a16="http://schemas.microsoft.com/office/drawing/2014/main" id="{6E6938F5-CE2F-437D-A022-7F26873549EA}"/>
                </a:ext>
              </a:extLst>
            </p:cNvPr>
            <p:cNvSpPr/>
            <p:nvPr/>
          </p:nvSpPr>
          <p:spPr bwMode="auto">
            <a:xfrm flipH="1">
              <a:off x="9029158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E75B4F9-77EE-4031-8952-B0397FF3CD0A}"/>
                </a:ext>
              </a:extLst>
            </p:cNvPr>
            <p:cNvSpPr/>
            <p:nvPr/>
          </p:nvSpPr>
          <p:spPr bwMode="auto">
            <a:xfrm>
              <a:off x="7013461" y="5166674"/>
              <a:ext cx="319888" cy="419638"/>
            </a:xfrm>
            <a:custGeom>
              <a:avLst/>
              <a:gdLst>
                <a:gd name="connsiteX0" fmla="*/ 319888 w 319888"/>
                <a:gd name="connsiteY0" fmla="*/ 0 h 419638"/>
                <a:gd name="connsiteX1" fmla="*/ 319888 w 319888"/>
                <a:gd name="connsiteY1" fmla="*/ 419638 h 419638"/>
                <a:gd name="connsiteX2" fmla="*/ 0 w 319888"/>
                <a:gd name="connsiteY2" fmla="*/ 419638 h 419638"/>
                <a:gd name="connsiteX3" fmla="*/ 4019 w 319888"/>
                <a:gd name="connsiteY3" fmla="*/ 381219 h 419638"/>
                <a:gd name="connsiteX4" fmla="*/ 307900 w 319888"/>
                <a:gd name="connsiteY4" fmla="*/ 5828 h 419638"/>
                <a:gd name="connsiteX5" fmla="*/ 319888 w 319888"/>
                <a:gd name="connsiteY5" fmla="*/ 0 h 41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9888" h="419638">
                  <a:moveTo>
                    <a:pt x="319888" y="0"/>
                  </a:moveTo>
                  <a:lnTo>
                    <a:pt x="319888" y="419638"/>
                  </a:lnTo>
                  <a:lnTo>
                    <a:pt x="0" y="419638"/>
                  </a:lnTo>
                  <a:lnTo>
                    <a:pt x="4019" y="381219"/>
                  </a:lnTo>
                  <a:cubicBezTo>
                    <a:pt x="32246" y="249702"/>
                    <a:pt x="116971" y="111195"/>
                    <a:pt x="307900" y="5828"/>
                  </a:cubicBezTo>
                  <a:lnTo>
                    <a:pt x="319888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15805EF-D1E4-44F6-B109-46D088178FDE}"/>
                </a:ext>
              </a:extLst>
            </p:cNvPr>
            <p:cNvSpPr/>
            <p:nvPr/>
          </p:nvSpPr>
          <p:spPr bwMode="auto">
            <a:xfrm>
              <a:off x="8061855" y="5345621"/>
              <a:ext cx="349307" cy="603818"/>
            </a:xfrm>
            <a:custGeom>
              <a:avLst/>
              <a:gdLst>
                <a:gd name="connsiteX0" fmla="*/ 58219 w 349307"/>
                <a:gd name="connsiteY0" fmla="*/ 0 h 603818"/>
                <a:gd name="connsiteX1" fmla="*/ 291088 w 349307"/>
                <a:gd name="connsiteY1" fmla="*/ 0 h 603818"/>
                <a:gd name="connsiteX2" fmla="*/ 349307 w 349307"/>
                <a:gd name="connsiteY2" fmla="*/ 58219 h 603818"/>
                <a:gd name="connsiteX3" fmla="*/ 349307 w 349307"/>
                <a:gd name="connsiteY3" fmla="*/ 603258 h 603818"/>
                <a:gd name="connsiteX4" fmla="*/ 187341 w 349307"/>
                <a:gd name="connsiteY4" fmla="*/ 603818 h 603818"/>
                <a:gd name="connsiteX5" fmla="*/ 0 w 349307"/>
                <a:gd name="connsiteY5" fmla="*/ 603168 h 603818"/>
                <a:gd name="connsiteX6" fmla="*/ 0 w 349307"/>
                <a:gd name="connsiteY6" fmla="*/ 58219 h 603818"/>
                <a:gd name="connsiteX7" fmla="*/ 58219 w 349307"/>
                <a:gd name="connsiteY7" fmla="*/ 0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307" h="603818">
                  <a:moveTo>
                    <a:pt x="58219" y="0"/>
                  </a:moveTo>
                  <a:lnTo>
                    <a:pt x="291088" y="0"/>
                  </a:lnTo>
                  <a:cubicBezTo>
                    <a:pt x="323241" y="0"/>
                    <a:pt x="349307" y="26066"/>
                    <a:pt x="349307" y="58219"/>
                  </a:cubicBezTo>
                  <a:lnTo>
                    <a:pt x="349307" y="603258"/>
                  </a:lnTo>
                  <a:lnTo>
                    <a:pt x="187341" y="603818"/>
                  </a:lnTo>
                  <a:lnTo>
                    <a:pt x="0" y="603168"/>
                  </a:lnTo>
                  <a:lnTo>
                    <a:pt x="0" y="58219"/>
                  </a:lnTo>
                  <a:cubicBezTo>
                    <a:pt x="0" y="26066"/>
                    <a:pt x="26066" y="0"/>
                    <a:pt x="58219" y="0"/>
                  </a:cubicBez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75F057B-A4FB-4B6E-8614-10B03AE68390}"/>
                </a:ext>
              </a:extLst>
            </p:cNvPr>
            <p:cNvSpPr/>
            <p:nvPr/>
          </p:nvSpPr>
          <p:spPr bwMode="auto">
            <a:xfrm>
              <a:off x="7005963" y="4995938"/>
              <a:ext cx="2508260" cy="952941"/>
            </a:xfrm>
            <a:custGeom>
              <a:avLst/>
              <a:gdLst>
                <a:gd name="connsiteX0" fmla="*/ 1256511 w 2508260"/>
                <a:gd name="connsiteY0" fmla="*/ 12 h 952941"/>
                <a:gd name="connsiteX1" fmla="*/ 2508260 w 2508260"/>
                <a:gd name="connsiteY1" fmla="*/ 662036 h 952941"/>
                <a:gd name="connsiteX2" fmla="*/ 1496451 w 2508260"/>
                <a:gd name="connsiteY2" fmla="*/ 952625 h 952941"/>
                <a:gd name="connsiteX3" fmla="*/ 1405198 w 2508260"/>
                <a:gd name="connsiteY3" fmla="*/ 952941 h 952941"/>
                <a:gd name="connsiteX4" fmla="*/ 1405198 w 2508260"/>
                <a:gd name="connsiteY4" fmla="*/ 407902 h 952941"/>
                <a:gd name="connsiteX5" fmla="*/ 1346979 w 2508260"/>
                <a:gd name="connsiteY5" fmla="*/ 349683 h 952941"/>
                <a:gd name="connsiteX6" fmla="*/ 1114110 w 2508260"/>
                <a:gd name="connsiteY6" fmla="*/ 349683 h 952941"/>
                <a:gd name="connsiteX7" fmla="*/ 1055891 w 2508260"/>
                <a:gd name="connsiteY7" fmla="*/ 407902 h 952941"/>
                <a:gd name="connsiteX8" fmla="*/ 1055891 w 2508260"/>
                <a:gd name="connsiteY8" fmla="*/ 952851 h 952941"/>
                <a:gd name="connsiteX9" fmla="*/ 990949 w 2508260"/>
                <a:gd name="connsiteY9" fmla="*/ 952625 h 952941"/>
                <a:gd name="connsiteX10" fmla="*/ 0 w 2508260"/>
                <a:gd name="connsiteY10" fmla="*/ 662036 h 952941"/>
                <a:gd name="connsiteX11" fmla="*/ 7498 w 2508260"/>
                <a:gd name="connsiteY11" fmla="*/ 590374 h 952941"/>
                <a:gd name="connsiteX12" fmla="*/ 327386 w 2508260"/>
                <a:gd name="connsiteY12" fmla="*/ 590374 h 952941"/>
                <a:gd name="connsiteX13" fmla="*/ 327386 w 2508260"/>
                <a:gd name="connsiteY13" fmla="*/ 170736 h 952941"/>
                <a:gd name="connsiteX14" fmla="*/ 403873 w 2508260"/>
                <a:gd name="connsiteY14" fmla="*/ 133553 h 952941"/>
                <a:gd name="connsiteX15" fmla="*/ 1256511 w 2508260"/>
                <a:gd name="connsiteY15" fmla="*/ 12 h 95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8260" h="952941">
                  <a:moveTo>
                    <a:pt x="1256511" y="12"/>
                  </a:moveTo>
                  <a:cubicBezTo>
                    <a:pt x="2292048" y="2393"/>
                    <a:pt x="2508260" y="378042"/>
                    <a:pt x="2508260" y="662036"/>
                  </a:cubicBezTo>
                  <a:cubicBezTo>
                    <a:pt x="2508260" y="910530"/>
                    <a:pt x="2070023" y="947313"/>
                    <a:pt x="1496451" y="952625"/>
                  </a:cubicBezTo>
                  <a:lnTo>
                    <a:pt x="1405198" y="952941"/>
                  </a:lnTo>
                  <a:lnTo>
                    <a:pt x="1405198" y="407902"/>
                  </a:lnTo>
                  <a:cubicBezTo>
                    <a:pt x="1405198" y="375749"/>
                    <a:pt x="1379132" y="349683"/>
                    <a:pt x="1346979" y="349683"/>
                  </a:cubicBezTo>
                  <a:lnTo>
                    <a:pt x="1114110" y="349683"/>
                  </a:lnTo>
                  <a:cubicBezTo>
                    <a:pt x="1081957" y="349683"/>
                    <a:pt x="1055891" y="375749"/>
                    <a:pt x="1055891" y="407902"/>
                  </a:cubicBezTo>
                  <a:lnTo>
                    <a:pt x="1055891" y="952851"/>
                  </a:lnTo>
                  <a:lnTo>
                    <a:pt x="990949" y="952625"/>
                  </a:lnTo>
                  <a:cubicBezTo>
                    <a:pt x="421549" y="947313"/>
                    <a:pt x="0" y="910530"/>
                    <a:pt x="0" y="662036"/>
                  </a:cubicBezTo>
                  <a:lnTo>
                    <a:pt x="7498" y="590374"/>
                  </a:lnTo>
                  <a:lnTo>
                    <a:pt x="327386" y="590374"/>
                  </a:lnTo>
                  <a:lnTo>
                    <a:pt x="327386" y="170736"/>
                  </a:lnTo>
                  <a:lnTo>
                    <a:pt x="403873" y="133553"/>
                  </a:lnTo>
                  <a:cubicBezTo>
                    <a:pt x="594406" y="52057"/>
                    <a:pt x="868184" y="-881"/>
                    <a:pt x="1256511" y="12"/>
                  </a:cubicBez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7C44BC23-3FC9-430E-BF39-C7F1D5854B75}"/>
                </a:ext>
              </a:extLst>
            </p:cNvPr>
            <p:cNvSpPr/>
            <p:nvPr/>
          </p:nvSpPr>
          <p:spPr bwMode="auto">
            <a:xfrm>
              <a:off x="8132712" y="5413953"/>
              <a:ext cx="199803" cy="192192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805354B8-53D3-4070-9D9D-65EB4E08F140}"/>
                </a:ext>
              </a:extLst>
            </p:cNvPr>
            <p:cNvSpPr/>
            <p:nvPr/>
          </p:nvSpPr>
          <p:spPr bwMode="auto">
            <a:xfrm>
              <a:off x="7450104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A0678507-9482-4D96-B008-90C8AE124082}"/>
                </a:ext>
              </a:extLst>
            </p:cNvPr>
            <p:cNvSpPr/>
            <p:nvPr/>
          </p:nvSpPr>
          <p:spPr bwMode="auto">
            <a:xfrm>
              <a:off x="7728711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260BE42B-B166-4422-B32F-B5A88D2FD480}"/>
                </a:ext>
              </a:extLst>
            </p:cNvPr>
            <p:cNvSpPr/>
            <p:nvPr/>
          </p:nvSpPr>
          <p:spPr bwMode="auto">
            <a:xfrm>
              <a:off x="8533573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660A110-5119-42B6-98CF-08D0A7C5BE41}"/>
                </a:ext>
              </a:extLst>
            </p:cNvPr>
            <p:cNvSpPr/>
            <p:nvPr/>
          </p:nvSpPr>
          <p:spPr bwMode="auto">
            <a:xfrm>
              <a:off x="8812180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101C405C-AE12-4629-BF03-7D61182E7D7F}"/>
                </a:ext>
              </a:extLst>
            </p:cNvPr>
            <p:cNvSpPr/>
            <p:nvPr/>
          </p:nvSpPr>
          <p:spPr bwMode="auto">
            <a:xfrm>
              <a:off x="7342133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B26D8C64-07A9-4D09-89A9-A937E5627E2B}"/>
                </a:ext>
              </a:extLst>
            </p:cNvPr>
            <p:cNvSpPr/>
            <p:nvPr/>
          </p:nvSpPr>
          <p:spPr bwMode="auto">
            <a:xfrm>
              <a:off x="7386843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62C3F737-EF0A-4C3F-A94E-6EF74277CEEE}"/>
              </a:ext>
            </a:extLst>
          </p:cNvPr>
          <p:cNvGrpSpPr/>
          <p:nvPr/>
        </p:nvGrpSpPr>
        <p:grpSpPr>
          <a:xfrm>
            <a:off x="6030941" y="3267747"/>
            <a:ext cx="1659015" cy="691147"/>
            <a:chOff x="2663030" y="3058557"/>
            <a:chExt cx="3601372" cy="1500335"/>
          </a:xfrm>
        </p:grpSpPr>
        <p:sp>
          <p:nvSpPr>
            <p:cNvPr id="48" name="平行四辺形 47">
              <a:extLst>
                <a:ext uri="{FF2B5EF4-FFF2-40B4-BE49-F238E27FC236}">
                  <a16:creationId xmlns:a16="http://schemas.microsoft.com/office/drawing/2014/main" id="{4AF96EBE-12A6-4EDC-9C24-1E96230F688D}"/>
                </a:ext>
              </a:extLst>
            </p:cNvPr>
            <p:cNvSpPr/>
            <p:nvPr/>
          </p:nvSpPr>
          <p:spPr bwMode="auto">
            <a:xfrm rot="1800000">
              <a:off x="4946387" y="4316708"/>
              <a:ext cx="413485" cy="45719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984FD842-680D-48A2-94F9-C9A4B92B5D53}"/>
                </a:ext>
              </a:extLst>
            </p:cNvPr>
            <p:cNvSpPr/>
            <p:nvPr/>
          </p:nvSpPr>
          <p:spPr bwMode="auto">
            <a:xfrm>
              <a:off x="5262244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A10CA58E-017E-4786-A55D-F61D78865990}"/>
                </a:ext>
              </a:extLst>
            </p:cNvPr>
            <p:cNvSpPr/>
            <p:nvPr/>
          </p:nvSpPr>
          <p:spPr bwMode="auto">
            <a:xfrm>
              <a:off x="5306954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レーム (半分) 50">
              <a:extLst>
                <a:ext uri="{FF2B5EF4-FFF2-40B4-BE49-F238E27FC236}">
                  <a16:creationId xmlns:a16="http://schemas.microsoft.com/office/drawing/2014/main" id="{2BD60AB1-55EF-4E7D-8360-8148393F2F2A}"/>
                </a:ext>
              </a:extLst>
            </p:cNvPr>
            <p:cNvSpPr/>
            <p:nvPr/>
          </p:nvSpPr>
          <p:spPr bwMode="auto">
            <a:xfrm rot="14400000">
              <a:off x="3074932" y="41788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E92456A-1A6E-43F1-91E2-468F4A9583A9}"/>
                </a:ext>
              </a:extLst>
            </p:cNvPr>
            <p:cNvSpPr/>
            <p:nvPr/>
          </p:nvSpPr>
          <p:spPr bwMode="auto">
            <a:xfrm>
              <a:off x="3000056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6F734807-1914-4CFA-BEF6-F19E79B513CC}"/>
                </a:ext>
              </a:extLst>
            </p:cNvPr>
            <p:cNvSpPr/>
            <p:nvPr/>
          </p:nvSpPr>
          <p:spPr bwMode="auto">
            <a:xfrm>
              <a:off x="3044766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F491868-3A3C-4DE0-BA49-16B8CD0EB856}"/>
                </a:ext>
              </a:extLst>
            </p:cNvPr>
            <p:cNvSpPr/>
            <p:nvPr/>
          </p:nvSpPr>
          <p:spPr bwMode="auto">
            <a:xfrm>
              <a:off x="5497122" y="3330991"/>
              <a:ext cx="574048" cy="666681"/>
            </a:xfrm>
            <a:custGeom>
              <a:avLst/>
              <a:gdLst>
                <a:gd name="connsiteX0" fmla="*/ 574048 w 574048"/>
                <a:gd name="connsiteY0" fmla="*/ 0 h 666681"/>
                <a:gd name="connsiteX1" fmla="*/ 495656 w 574048"/>
                <a:gd name="connsiteY1" fmla="*/ 480804 h 666681"/>
                <a:gd name="connsiteX2" fmla="*/ 480050 w 574048"/>
                <a:gd name="connsiteY2" fmla="*/ 479231 h 666681"/>
                <a:gd name="connsiteX3" fmla="*/ 252077 w 574048"/>
                <a:gd name="connsiteY3" fmla="*/ 630342 h 666681"/>
                <a:gd name="connsiteX4" fmla="*/ 241835 w 574048"/>
                <a:gd name="connsiteY4" fmla="*/ 663338 h 666681"/>
                <a:gd name="connsiteX5" fmla="*/ 0 w 574048"/>
                <a:gd name="connsiteY5" fmla="*/ 666681 h 666681"/>
                <a:gd name="connsiteX6" fmla="*/ 339804 w 574048"/>
                <a:gd name="connsiteY6" fmla="*/ 6448 h 6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048" h="666681">
                  <a:moveTo>
                    <a:pt x="574048" y="0"/>
                  </a:moveTo>
                  <a:lnTo>
                    <a:pt x="495656" y="480804"/>
                  </a:lnTo>
                  <a:lnTo>
                    <a:pt x="480050" y="479231"/>
                  </a:lnTo>
                  <a:cubicBezTo>
                    <a:pt x="377567" y="479231"/>
                    <a:pt x="289637" y="541540"/>
                    <a:pt x="252077" y="630342"/>
                  </a:cubicBezTo>
                  <a:lnTo>
                    <a:pt x="241835" y="663338"/>
                  </a:lnTo>
                  <a:lnTo>
                    <a:pt x="0" y="666681"/>
                  </a:lnTo>
                  <a:lnTo>
                    <a:pt x="339804" y="6448"/>
                  </a:lnTo>
                  <a:close/>
                </a:path>
              </a:pathLst>
            </a:cu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483BAAA-0FF3-46A2-B011-AF36201EA49A}"/>
                </a:ext>
              </a:extLst>
            </p:cNvPr>
            <p:cNvSpPr/>
            <p:nvPr/>
          </p:nvSpPr>
          <p:spPr bwMode="auto">
            <a:xfrm>
              <a:off x="3968450" y="3330992"/>
              <a:ext cx="398764" cy="161899"/>
            </a:xfrm>
            <a:custGeom>
              <a:avLst/>
              <a:gdLst>
                <a:gd name="connsiteX0" fmla="*/ 97042 w 398764"/>
                <a:gd name="connsiteY0" fmla="*/ 0 h 161899"/>
                <a:gd name="connsiteX1" fmla="*/ 301722 w 398764"/>
                <a:gd name="connsiteY1" fmla="*/ 0 h 161899"/>
                <a:gd name="connsiteX2" fmla="*/ 398764 w 398764"/>
                <a:gd name="connsiteY2" fmla="*/ 97042 h 161899"/>
                <a:gd name="connsiteX3" fmla="*/ 398764 w 398764"/>
                <a:gd name="connsiteY3" fmla="*/ 161899 h 161899"/>
                <a:gd name="connsiteX4" fmla="*/ 0 w 398764"/>
                <a:gd name="connsiteY4" fmla="*/ 161899 h 161899"/>
                <a:gd name="connsiteX5" fmla="*/ 0 w 398764"/>
                <a:gd name="connsiteY5" fmla="*/ 97042 h 161899"/>
                <a:gd name="connsiteX6" fmla="*/ 97042 w 398764"/>
                <a:gd name="connsiteY6" fmla="*/ 0 h 161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764" h="161899">
                  <a:moveTo>
                    <a:pt x="97042" y="0"/>
                  </a:moveTo>
                  <a:lnTo>
                    <a:pt x="301722" y="0"/>
                  </a:lnTo>
                  <a:cubicBezTo>
                    <a:pt x="355317" y="0"/>
                    <a:pt x="398764" y="43447"/>
                    <a:pt x="398764" y="97042"/>
                  </a:cubicBezTo>
                  <a:lnTo>
                    <a:pt x="398764" y="161899"/>
                  </a:lnTo>
                  <a:lnTo>
                    <a:pt x="0" y="161899"/>
                  </a:lnTo>
                  <a:lnTo>
                    <a:pt x="0" y="97042"/>
                  </a:lnTo>
                  <a:cubicBezTo>
                    <a:pt x="0" y="43447"/>
                    <a:pt x="43447" y="0"/>
                    <a:pt x="97042" y="0"/>
                  </a:cubicBezTo>
                  <a:close/>
                </a:path>
              </a:pathLst>
            </a:cu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平行四辺形 55">
              <a:extLst>
                <a:ext uri="{FF2B5EF4-FFF2-40B4-BE49-F238E27FC236}">
                  <a16:creationId xmlns:a16="http://schemas.microsoft.com/office/drawing/2014/main" id="{959A9A33-49D0-4C63-8B4E-525660AC8360}"/>
                </a:ext>
              </a:extLst>
            </p:cNvPr>
            <p:cNvSpPr/>
            <p:nvPr/>
          </p:nvSpPr>
          <p:spPr bwMode="auto">
            <a:xfrm rot="21167086">
              <a:off x="4211595" y="3058557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平行四辺形 56">
              <a:extLst>
                <a:ext uri="{FF2B5EF4-FFF2-40B4-BE49-F238E27FC236}">
                  <a16:creationId xmlns:a16="http://schemas.microsoft.com/office/drawing/2014/main" id="{97C47928-B382-4481-8EA1-12E56047443C}"/>
                </a:ext>
              </a:extLst>
            </p:cNvPr>
            <p:cNvSpPr/>
            <p:nvPr/>
          </p:nvSpPr>
          <p:spPr bwMode="auto">
            <a:xfrm rot="255630">
              <a:off x="2807518" y="3105815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平行四辺形 57">
              <a:extLst>
                <a:ext uri="{FF2B5EF4-FFF2-40B4-BE49-F238E27FC236}">
                  <a16:creationId xmlns:a16="http://schemas.microsoft.com/office/drawing/2014/main" id="{40FE7A59-4775-48E4-8A59-240B4BAC9011}"/>
                </a:ext>
              </a:extLst>
            </p:cNvPr>
            <p:cNvSpPr/>
            <p:nvPr/>
          </p:nvSpPr>
          <p:spPr bwMode="auto">
            <a:xfrm rot="20700000">
              <a:off x="3363921" y="3343261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平行四辺形 58">
              <a:extLst>
                <a:ext uri="{FF2B5EF4-FFF2-40B4-BE49-F238E27FC236}">
                  <a16:creationId xmlns:a16="http://schemas.microsoft.com/office/drawing/2014/main" id="{D8F1FDA9-1720-490C-A624-5111CB16AA17}"/>
                </a:ext>
              </a:extLst>
            </p:cNvPr>
            <p:cNvSpPr/>
            <p:nvPr/>
          </p:nvSpPr>
          <p:spPr bwMode="auto">
            <a:xfrm rot="900000" flipH="1">
              <a:off x="4309026" y="3343263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24C80A6-3ACC-4B31-9B47-A81F2646D755}"/>
                </a:ext>
              </a:extLst>
            </p:cNvPr>
            <p:cNvSpPr/>
            <p:nvPr/>
          </p:nvSpPr>
          <p:spPr bwMode="auto">
            <a:xfrm>
              <a:off x="3470742" y="3582213"/>
              <a:ext cx="633156" cy="211756"/>
            </a:xfrm>
            <a:custGeom>
              <a:avLst/>
              <a:gdLst>
                <a:gd name="connsiteX0" fmla="*/ 241881 w 633156"/>
                <a:gd name="connsiteY0" fmla="*/ 0 h 211756"/>
                <a:gd name="connsiteX1" fmla="*/ 633156 w 633156"/>
                <a:gd name="connsiteY1" fmla="*/ 0 h 211756"/>
                <a:gd name="connsiteX2" fmla="*/ 580217 w 633156"/>
                <a:gd name="connsiteY2" fmla="*/ 211756 h 211756"/>
                <a:gd name="connsiteX3" fmla="*/ 0 w 633156"/>
                <a:gd name="connsiteY3" fmla="*/ 211756 h 211756"/>
                <a:gd name="connsiteX4" fmla="*/ 46159 w 633156"/>
                <a:gd name="connsiteY4" fmla="*/ 132494 h 211756"/>
                <a:gd name="connsiteX5" fmla="*/ 199431 w 633156"/>
                <a:gd name="connsiteY5" fmla="*/ 12296 h 211756"/>
                <a:gd name="connsiteX6" fmla="*/ 241881 w 633156"/>
                <a:gd name="connsiteY6" fmla="*/ 0 h 21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3156" h="211756">
                  <a:moveTo>
                    <a:pt x="241881" y="0"/>
                  </a:moveTo>
                  <a:lnTo>
                    <a:pt x="633156" y="0"/>
                  </a:lnTo>
                  <a:lnTo>
                    <a:pt x="580217" y="211756"/>
                  </a:lnTo>
                  <a:lnTo>
                    <a:pt x="0" y="211756"/>
                  </a:lnTo>
                  <a:lnTo>
                    <a:pt x="46159" y="132494"/>
                  </a:lnTo>
                  <a:cubicBezTo>
                    <a:pt x="86011" y="80515"/>
                    <a:pt x="138675" y="38876"/>
                    <a:pt x="199431" y="12296"/>
                  </a:cubicBezTo>
                  <a:lnTo>
                    <a:pt x="241881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7099835-6F14-4D2C-8D1D-259D915D591D}"/>
                </a:ext>
              </a:extLst>
            </p:cNvPr>
            <p:cNvSpPr/>
            <p:nvPr/>
          </p:nvSpPr>
          <p:spPr bwMode="auto">
            <a:xfrm>
              <a:off x="2663030" y="3441980"/>
              <a:ext cx="3100058" cy="898776"/>
            </a:xfrm>
            <a:custGeom>
              <a:avLst/>
              <a:gdLst>
                <a:gd name="connsiteX0" fmla="*/ 1229375 w 3100058"/>
                <a:gd name="connsiteY0" fmla="*/ 0 h 898776"/>
                <a:gd name="connsiteX1" fmla="*/ 1780226 w 3100058"/>
                <a:gd name="connsiteY1" fmla="*/ 0 h 898776"/>
                <a:gd name="connsiteX2" fmla="*/ 1893906 w 3100058"/>
                <a:gd name="connsiteY2" fmla="*/ 113680 h 898776"/>
                <a:gd name="connsiteX3" fmla="*/ 1893906 w 3100058"/>
                <a:gd name="connsiteY3" fmla="*/ 122956 h 898776"/>
                <a:gd name="connsiteX4" fmla="*/ 1914903 w 3100058"/>
                <a:gd name="connsiteY4" fmla="*/ 124544 h 898776"/>
                <a:gd name="connsiteX5" fmla="*/ 2214368 w 3100058"/>
                <a:gd name="connsiteY5" fmla="*/ 357861 h 898776"/>
                <a:gd name="connsiteX6" fmla="*/ 2221308 w 3100058"/>
                <a:gd name="connsiteY6" fmla="*/ 392240 h 898776"/>
                <a:gd name="connsiteX7" fmla="*/ 3100058 w 3100058"/>
                <a:gd name="connsiteY7" fmla="*/ 507291 h 898776"/>
                <a:gd name="connsiteX8" fmla="*/ 3100058 w 3100058"/>
                <a:gd name="connsiteY8" fmla="*/ 737266 h 898776"/>
                <a:gd name="connsiteX9" fmla="*/ 1939315 w 3100058"/>
                <a:gd name="connsiteY9" fmla="*/ 889237 h 898776"/>
                <a:gd name="connsiteX10" fmla="*/ 1934075 w 3100058"/>
                <a:gd name="connsiteY10" fmla="*/ 890864 h 898776"/>
                <a:gd name="connsiteX11" fmla="*/ 1855606 w 3100058"/>
                <a:gd name="connsiteY11" fmla="*/ 898774 h 898776"/>
                <a:gd name="connsiteX12" fmla="*/ 1656147 w 3100058"/>
                <a:gd name="connsiteY12" fmla="*/ 898774 h 898776"/>
                <a:gd name="connsiteX13" fmla="*/ 1656144 w 3100058"/>
                <a:gd name="connsiteY13" fmla="*/ 898774 h 898776"/>
                <a:gd name="connsiteX14" fmla="*/ 483186 w 3100058"/>
                <a:gd name="connsiteY14" fmla="*/ 898773 h 898776"/>
                <a:gd name="connsiteX15" fmla="*/ 473785 w 3100058"/>
                <a:gd name="connsiteY15" fmla="*/ 897352 h 898776"/>
                <a:gd name="connsiteX16" fmla="*/ 446258 w 3100058"/>
                <a:gd name="connsiteY16" fmla="*/ 898776 h 898776"/>
                <a:gd name="connsiteX17" fmla="*/ 8774 w 3100058"/>
                <a:gd name="connsiteY17" fmla="*/ 674214 h 898776"/>
                <a:gd name="connsiteX18" fmla="*/ 804292 w 3100058"/>
                <a:gd name="connsiteY18" fmla="*/ 357861 h 898776"/>
                <a:gd name="connsiteX19" fmla="*/ 807712 w 3100058"/>
                <a:gd name="connsiteY19" fmla="*/ 351989 h 898776"/>
                <a:gd name="connsiteX20" fmla="*/ 1387929 w 3100058"/>
                <a:gd name="connsiteY20" fmla="*/ 351989 h 898776"/>
                <a:gd name="connsiteX21" fmla="*/ 1440868 w 3100058"/>
                <a:gd name="connsiteY21" fmla="*/ 140233 h 898776"/>
                <a:gd name="connsiteX22" fmla="*/ 1049593 w 3100058"/>
                <a:gd name="connsiteY22" fmla="*/ 140233 h 898776"/>
                <a:gd name="connsiteX23" fmla="*/ 1103757 w 3100058"/>
                <a:gd name="connsiteY23" fmla="*/ 124544 h 898776"/>
                <a:gd name="connsiteX24" fmla="*/ 1115695 w 3100058"/>
                <a:gd name="connsiteY24" fmla="*/ 123641 h 898776"/>
                <a:gd name="connsiteX25" fmla="*/ 1115695 w 3100058"/>
                <a:gd name="connsiteY25" fmla="*/ 113680 h 898776"/>
                <a:gd name="connsiteX26" fmla="*/ 1229375 w 3100058"/>
                <a:gd name="connsiteY26" fmla="*/ 0 h 89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00058" h="898776">
                  <a:moveTo>
                    <a:pt x="1229375" y="0"/>
                  </a:moveTo>
                  <a:lnTo>
                    <a:pt x="1780226" y="0"/>
                  </a:lnTo>
                  <a:cubicBezTo>
                    <a:pt x="1843010" y="0"/>
                    <a:pt x="1893906" y="50896"/>
                    <a:pt x="1893906" y="113680"/>
                  </a:cubicBezTo>
                  <a:lnTo>
                    <a:pt x="1893906" y="122956"/>
                  </a:lnTo>
                  <a:lnTo>
                    <a:pt x="1914903" y="124544"/>
                  </a:lnTo>
                  <a:cubicBezTo>
                    <a:pt x="2050240" y="145224"/>
                    <a:pt x="2162649" y="235583"/>
                    <a:pt x="2214368" y="357861"/>
                  </a:cubicBezTo>
                  <a:lnTo>
                    <a:pt x="2221308" y="392240"/>
                  </a:lnTo>
                  <a:lnTo>
                    <a:pt x="3100058" y="507291"/>
                  </a:lnTo>
                  <a:lnTo>
                    <a:pt x="3100058" y="737266"/>
                  </a:lnTo>
                  <a:lnTo>
                    <a:pt x="1939315" y="889237"/>
                  </a:lnTo>
                  <a:lnTo>
                    <a:pt x="1934075" y="890864"/>
                  </a:lnTo>
                  <a:cubicBezTo>
                    <a:pt x="1908729" y="896050"/>
                    <a:pt x="1882486" y="898774"/>
                    <a:pt x="1855606" y="898774"/>
                  </a:cubicBezTo>
                  <a:lnTo>
                    <a:pt x="1656147" y="898774"/>
                  </a:lnTo>
                  <a:lnTo>
                    <a:pt x="1656144" y="898774"/>
                  </a:lnTo>
                  <a:lnTo>
                    <a:pt x="483186" y="898773"/>
                  </a:lnTo>
                  <a:lnTo>
                    <a:pt x="473785" y="897352"/>
                  </a:lnTo>
                  <a:lnTo>
                    <a:pt x="446258" y="898776"/>
                  </a:lnTo>
                  <a:cubicBezTo>
                    <a:pt x="204642" y="898776"/>
                    <a:pt x="-50898" y="764367"/>
                    <a:pt x="8774" y="674214"/>
                  </a:cubicBezTo>
                  <a:cubicBezTo>
                    <a:pt x="68446" y="584061"/>
                    <a:pt x="621795" y="449473"/>
                    <a:pt x="804292" y="357861"/>
                  </a:cubicBezTo>
                  <a:lnTo>
                    <a:pt x="807712" y="351989"/>
                  </a:lnTo>
                  <a:lnTo>
                    <a:pt x="1387929" y="351989"/>
                  </a:lnTo>
                  <a:lnTo>
                    <a:pt x="1440868" y="140233"/>
                  </a:lnTo>
                  <a:lnTo>
                    <a:pt x="1049593" y="140233"/>
                  </a:lnTo>
                  <a:lnTo>
                    <a:pt x="1103757" y="124544"/>
                  </a:lnTo>
                  <a:lnTo>
                    <a:pt x="1115695" y="123641"/>
                  </a:lnTo>
                  <a:lnTo>
                    <a:pt x="1115695" y="113680"/>
                  </a:lnTo>
                  <a:cubicBezTo>
                    <a:pt x="1115695" y="50896"/>
                    <a:pt x="1166591" y="0"/>
                    <a:pt x="1229375" y="0"/>
                  </a:cubicBezTo>
                  <a:close/>
                </a:path>
              </a:pathLst>
            </a:cu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: 塗りつぶしなし 61">
              <a:extLst>
                <a:ext uri="{FF2B5EF4-FFF2-40B4-BE49-F238E27FC236}">
                  <a16:creationId xmlns:a16="http://schemas.microsoft.com/office/drawing/2014/main" id="{FDB60C1F-8BAC-4917-891A-78097B9757AE}"/>
                </a:ext>
              </a:extLst>
            </p:cNvPr>
            <p:cNvSpPr/>
            <p:nvPr/>
          </p:nvSpPr>
          <p:spPr bwMode="auto">
            <a:xfrm>
              <a:off x="5689942" y="3766751"/>
              <a:ext cx="574460" cy="574460"/>
            </a:xfrm>
            <a:prstGeom prst="donut">
              <a:avLst>
                <a:gd name="adj" fmla="val 16580"/>
              </a:avLst>
            </a:pr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">
              <a:extLst>
                <a:ext uri="{FF2B5EF4-FFF2-40B4-BE49-F238E27FC236}">
                  <a16:creationId xmlns:a16="http://schemas.microsoft.com/office/drawing/2014/main" id="{00533AC7-297B-4156-869F-F3A413CDB081}"/>
                </a:ext>
              </a:extLst>
            </p:cNvPr>
            <p:cNvSpPr/>
            <p:nvPr/>
          </p:nvSpPr>
          <p:spPr bwMode="auto">
            <a:xfrm rot="11415849">
              <a:off x="5975031" y="4031193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">
              <a:extLst>
                <a:ext uri="{FF2B5EF4-FFF2-40B4-BE49-F238E27FC236}">
                  <a16:creationId xmlns:a16="http://schemas.microsoft.com/office/drawing/2014/main" id="{E2C720D3-E9A4-4BA2-8AB0-814B62AC8CD4}"/>
                </a:ext>
              </a:extLst>
            </p:cNvPr>
            <p:cNvSpPr/>
            <p:nvPr/>
          </p:nvSpPr>
          <p:spPr bwMode="auto">
            <a:xfrm rot="15015849" flipH="1">
              <a:off x="5857926" y="3934084"/>
              <a:ext cx="172904" cy="7313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角を丸くする 6">
              <a:extLst>
                <a:ext uri="{FF2B5EF4-FFF2-40B4-BE49-F238E27FC236}">
                  <a16:creationId xmlns:a16="http://schemas.microsoft.com/office/drawing/2014/main" id="{1EDAFA5A-D43F-4FA4-94CF-CF89B0D7D955}"/>
                </a:ext>
              </a:extLst>
            </p:cNvPr>
            <p:cNvSpPr/>
            <p:nvPr/>
          </p:nvSpPr>
          <p:spPr bwMode="auto">
            <a:xfrm rot="7815849" flipH="1">
              <a:off x="5829198" y="4083322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105E3C63-6525-400A-A6B6-0D9B0736268E}"/>
                </a:ext>
              </a:extLst>
            </p:cNvPr>
            <p:cNvSpPr/>
            <p:nvPr/>
          </p:nvSpPr>
          <p:spPr bwMode="auto">
            <a:xfrm rot="20415849">
              <a:off x="5937084" y="4017858"/>
              <a:ext cx="67281" cy="69784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EA2E98DD-B045-447C-9E82-3EDC2E0F54B0}"/>
                </a:ext>
              </a:extLst>
            </p:cNvPr>
            <p:cNvSpPr/>
            <p:nvPr/>
          </p:nvSpPr>
          <p:spPr bwMode="auto">
            <a:xfrm>
              <a:off x="4103898" y="4165313"/>
              <a:ext cx="700629" cy="203775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rgbClr val="0070C0"/>
              </a:fgClr>
              <a:bgClr>
                <a:schemeClr val="accent5">
                  <a:lumMod val="50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BEC3D8F1-AB79-46D9-8ECC-9852ED27266C}"/>
                </a:ext>
              </a:extLst>
            </p:cNvPr>
            <p:cNvSpPr/>
            <p:nvPr/>
          </p:nvSpPr>
          <p:spPr bwMode="auto">
            <a:xfrm>
              <a:off x="4130130" y="3582213"/>
              <a:ext cx="346451" cy="213500"/>
            </a:xfrm>
            <a:prstGeom prst="trapezoid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A3A22AD-30E0-497B-B0C2-15252840443F}"/>
              </a:ext>
            </a:extLst>
          </p:cNvPr>
          <p:cNvGrpSpPr/>
          <p:nvPr/>
        </p:nvGrpSpPr>
        <p:grpSpPr>
          <a:xfrm>
            <a:off x="404287" y="3053860"/>
            <a:ext cx="1661872" cy="1175775"/>
            <a:chOff x="243261" y="2695923"/>
            <a:chExt cx="2378052" cy="1682473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3E6E586-C27E-4FA2-B999-56AC346CD21A}"/>
                </a:ext>
              </a:extLst>
            </p:cNvPr>
            <p:cNvSpPr/>
            <p:nvPr/>
          </p:nvSpPr>
          <p:spPr bwMode="auto">
            <a:xfrm>
              <a:off x="633678" y="4096952"/>
              <a:ext cx="1164642" cy="281444"/>
            </a:xfrm>
            <a:custGeom>
              <a:avLst/>
              <a:gdLst>
                <a:gd name="connsiteX0" fmla="*/ 358882 w 1164642"/>
                <a:gd name="connsiteY0" fmla="*/ 0 h 281444"/>
                <a:gd name="connsiteX1" fmla="*/ 414072 w 1164642"/>
                <a:gd name="connsiteY1" fmla="*/ 0 h 281444"/>
                <a:gd name="connsiteX2" fmla="*/ 414072 w 1164642"/>
                <a:gd name="connsiteY2" fmla="*/ 221932 h 281444"/>
                <a:gd name="connsiteX3" fmla="*/ 746232 w 1164642"/>
                <a:gd name="connsiteY3" fmla="*/ 221932 h 281444"/>
                <a:gd name="connsiteX4" fmla="*/ 746232 w 1164642"/>
                <a:gd name="connsiteY4" fmla="*/ 0 h 281444"/>
                <a:gd name="connsiteX5" fmla="*/ 801422 w 1164642"/>
                <a:gd name="connsiteY5" fmla="*/ 0 h 281444"/>
                <a:gd name="connsiteX6" fmla="*/ 801422 w 1164642"/>
                <a:gd name="connsiteY6" fmla="*/ 221932 h 281444"/>
                <a:gd name="connsiteX7" fmla="*/ 879035 w 1164642"/>
                <a:gd name="connsiteY7" fmla="*/ 221932 h 281444"/>
                <a:gd name="connsiteX8" fmla="*/ 1052637 w 1164642"/>
                <a:gd name="connsiteY8" fmla="*/ 150023 h 281444"/>
                <a:gd name="connsiteX9" fmla="*/ 1104846 w 1164642"/>
                <a:gd name="connsiteY9" fmla="*/ 72586 h 281444"/>
                <a:gd name="connsiteX10" fmla="*/ 1164642 w 1164642"/>
                <a:gd name="connsiteY10" fmla="*/ 72586 h 281444"/>
                <a:gd name="connsiteX11" fmla="*/ 1160087 w 1164642"/>
                <a:gd name="connsiteY11" fmla="*/ 95151 h 281444"/>
                <a:gd name="connsiteX12" fmla="*/ 879035 w 1164642"/>
                <a:gd name="connsiteY12" fmla="*/ 281444 h 281444"/>
                <a:gd name="connsiteX13" fmla="*/ 285607 w 1164642"/>
                <a:gd name="connsiteY13" fmla="*/ 281444 h 281444"/>
                <a:gd name="connsiteX14" fmla="*/ 4555 w 1164642"/>
                <a:gd name="connsiteY14" fmla="*/ 95151 h 281444"/>
                <a:gd name="connsiteX15" fmla="*/ 0 w 1164642"/>
                <a:gd name="connsiteY15" fmla="*/ 72586 h 281444"/>
                <a:gd name="connsiteX16" fmla="*/ 59796 w 1164642"/>
                <a:gd name="connsiteY16" fmla="*/ 72586 h 281444"/>
                <a:gd name="connsiteX17" fmla="*/ 112005 w 1164642"/>
                <a:gd name="connsiteY17" fmla="*/ 150023 h 281444"/>
                <a:gd name="connsiteX18" fmla="*/ 285607 w 1164642"/>
                <a:gd name="connsiteY18" fmla="*/ 221932 h 281444"/>
                <a:gd name="connsiteX19" fmla="*/ 358882 w 1164642"/>
                <a:gd name="connsiteY19" fmla="*/ 221932 h 28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4642" h="281444">
                  <a:moveTo>
                    <a:pt x="358882" y="0"/>
                  </a:moveTo>
                  <a:lnTo>
                    <a:pt x="414072" y="0"/>
                  </a:lnTo>
                  <a:lnTo>
                    <a:pt x="414072" y="221932"/>
                  </a:lnTo>
                  <a:lnTo>
                    <a:pt x="746232" y="221932"/>
                  </a:lnTo>
                  <a:lnTo>
                    <a:pt x="746232" y="0"/>
                  </a:lnTo>
                  <a:lnTo>
                    <a:pt x="801422" y="0"/>
                  </a:lnTo>
                  <a:lnTo>
                    <a:pt x="801422" y="221932"/>
                  </a:lnTo>
                  <a:lnTo>
                    <a:pt x="879035" y="221932"/>
                  </a:lnTo>
                  <a:cubicBezTo>
                    <a:pt x="946830" y="221932"/>
                    <a:pt x="1008208" y="194453"/>
                    <a:pt x="1052637" y="150023"/>
                  </a:cubicBezTo>
                  <a:lnTo>
                    <a:pt x="1104846" y="72586"/>
                  </a:lnTo>
                  <a:lnTo>
                    <a:pt x="1164642" y="72586"/>
                  </a:lnTo>
                  <a:lnTo>
                    <a:pt x="1160087" y="95151"/>
                  </a:lnTo>
                  <a:cubicBezTo>
                    <a:pt x="1113782" y="204628"/>
                    <a:pt x="1005379" y="281444"/>
                    <a:pt x="879035" y="281444"/>
                  </a:cubicBezTo>
                  <a:lnTo>
                    <a:pt x="285607" y="281444"/>
                  </a:lnTo>
                  <a:cubicBezTo>
                    <a:pt x="159263" y="281444"/>
                    <a:pt x="50860" y="204628"/>
                    <a:pt x="4555" y="95151"/>
                  </a:cubicBezTo>
                  <a:lnTo>
                    <a:pt x="0" y="72586"/>
                  </a:lnTo>
                  <a:lnTo>
                    <a:pt x="59796" y="72586"/>
                  </a:lnTo>
                  <a:lnTo>
                    <a:pt x="112005" y="150023"/>
                  </a:lnTo>
                  <a:cubicBezTo>
                    <a:pt x="156434" y="194453"/>
                    <a:pt x="217812" y="221932"/>
                    <a:pt x="285607" y="221932"/>
                  </a:cubicBezTo>
                  <a:lnTo>
                    <a:pt x="358882" y="22193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7A1DECFA-9559-44E9-9EE7-E8214CA3C780}"/>
                </a:ext>
              </a:extLst>
            </p:cNvPr>
            <p:cNvSpPr/>
            <p:nvPr/>
          </p:nvSpPr>
          <p:spPr bwMode="auto">
            <a:xfrm>
              <a:off x="243261" y="2695923"/>
              <a:ext cx="1950540" cy="2588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857FF25B-351C-43B4-A4AC-A47BBDDFED7C}"/>
                </a:ext>
              </a:extLst>
            </p:cNvPr>
            <p:cNvSpPr/>
            <p:nvPr/>
          </p:nvSpPr>
          <p:spPr bwMode="auto">
            <a:xfrm>
              <a:off x="1186185" y="2809454"/>
              <a:ext cx="76481" cy="7011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7929A02E-E063-4015-8275-5BCCFA3C571E}"/>
                </a:ext>
              </a:extLst>
            </p:cNvPr>
            <p:cNvSpPr/>
            <p:nvPr/>
          </p:nvSpPr>
          <p:spPr bwMode="auto">
            <a:xfrm>
              <a:off x="1531132" y="3581401"/>
              <a:ext cx="853928" cy="100148"/>
            </a:xfrm>
            <a:prstGeom prst="roundRect">
              <a:avLst/>
            </a:prstGeom>
            <a:solidFill>
              <a:srgbClr val="3333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AF86F3E4-0846-47E7-8A51-D70E3CC77F85}"/>
                </a:ext>
              </a:extLst>
            </p:cNvPr>
            <p:cNvSpPr/>
            <p:nvPr/>
          </p:nvSpPr>
          <p:spPr bwMode="auto">
            <a:xfrm>
              <a:off x="2178015" y="3409825"/>
              <a:ext cx="443298" cy="443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E90CA023-E663-4D44-9841-010AB22D14F2}"/>
                </a:ext>
              </a:extLst>
            </p:cNvPr>
            <p:cNvSpPr/>
            <p:nvPr/>
          </p:nvSpPr>
          <p:spPr bwMode="auto">
            <a:xfrm flipV="1">
              <a:off x="2322828" y="3554638"/>
              <a:ext cx="153672" cy="153672"/>
            </a:xfrm>
            <a:prstGeom prst="ellipse">
              <a:avLst/>
            </a:prstGeom>
            <a:solidFill>
              <a:srgbClr val="3333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7B8E5CE-46CF-4417-B106-1FAF1E904B49}"/>
                </a:ext>
              </a:extLst>
            </p:cNvPr>
            <p:cNvSpPr/>
            <p:nvPr/>
          </p:nvSpPr>
          <p:spPr bwMode="auto">
            <a:xfrm flipH="1">
              <a:off x="660950" y="3064043"/>
              <a:ext cx="1127114" cy="1134860"/>
            </a:xfrm>
            <a:custGeom>
              <a:avLst/>
              <a:gdLst>
                <a:gd name="connsiteX0" fmla="*/ 567430 w 1127114"/>
                <a:gd name="connsiteY0" fmla="*/ 0 h 1134860"/>
                <a:gd name="connsiteX1" fmla="*/ 0 w 1127114"/>
                <a:gd name="connsiteY1" fmla="*/ 567430 h 1134860"/>
                <a:gd name="connsiteX2" fmla="*/ 567430 w 1127114"/>
                <a:gd name="connsiteY2" fmla="*/ 1134860 h 1134860"/>
                <a:gd name="connsiteX3" fmla="*/ 1123332 w 1127114"/>
                <a:gd name="connsiteY3" fmla="*/ 681787 h 1134860"/>
                <a:gd name="connsiteX4" fmla="*/ 1127114 w 1127114"/>
                <a:gd name="connsiteY4" fmla="*/ 644266 h 1134860"/>
                <a:gd name="connsiteX5" fmla="*/ 883005 w 1127114"/>
                <a:gd name="connsiteY5" fmla="*/ 644266 h 1134860"/>
                <a:gd name="connsiteX6" fmla="*/ 883005 w 1127114"/>
                <a:gd name="connsiteY6" fmla="*/ 95996 h 1134860"/>
                <a:gd name="connsiteX7" fmla="*/ 788299 w 1127114"/>
                <a:gd name="connsiteY7" fmla="*/ 44591 h 1134860"/>
                <a:gd name="connsiteX8" fmla="*/ 567430 w 1127114"/>
                <a:gd name="connsiteY8" fmla="*/ 0 h 113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114" h="1134860">
                  <a:moveTo>
                    <a:pt x="567430" y="0"/>
                  </a:moveTo>
                  <a:cubicBezTo>
                    <a:pt x="254047" y="0"/>
                    <a:pt x="0" y="254047"/>
                    <a:pt x="0" y="567430"/>
                  </a:cubicBezTo>
                  <a:cubicBezTo>
                    <a:pt x="0" y="880813"/>
                    <a:pt x="254047" y="1134860"/>
                    <a:pt x="567430" y="1134860"/>
                  </a:cubicBezTo>
                  <a:cubicBezTo>
                    <a:pt x="841640" y="1134860"/>
                    <a:pt x="1070421" y="940355"/>
                    <a:pt x="1123332" y="681787"/>
                  </a:cubicBezTo>
                  <a:lnTo>
                    <a:pt x="1127114" y="644266"/>
                  </a:lnTo>
                  <a:lnTo>
                    <a:pt x="883005" y="644266"/>
                  </a:lnTo>
                  <a:lnTo>
                    <a:pt x="883005" y="95996"/>
                  </a:lnTo>
                  <a:lnTo>
                    <a:pt x="788299" y="44591"/>
                  </a:lnTo>
                  <a:cubicBezTo>
                    <a:pt x="720413" y="15878"/>
                    <a:pt x="645776" y="0"/>
                    <a:pt x="567430" y="0"/>
                  </a:cubicBezTo>
                  <a:close/>
                </a:path>
              </a:pathLst>
            </a:custGeom>
            <a:solidFill>
              <a:srgbClr val="3333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C9D9097D-9476-4C42-9C7D-5C856B767E58}"/>
                </a:ext>
              </a:extLst>
            </p:cNvPr>
            <p:cNvSpPr/>
            <p:nvPr/>
          </p:nvSpPr>
          <p:spPr bwMode="auto">
            <a:xfrm flipH="1">
              <a:off x="653205" y="3160040"/>
              <a:ext cx="251855" cy="548270"/>
            </a:xfrm>
            <a:custGeom>
              <a:avLst/>
              <a:gdLst>
                <a:gd name="connsiteX0" fmla="*/ 0 w 251855"/>
                <a:gd name="connsiteY0" fmla="*/ 0 h 548270"/>
                <a:gd name="connsiteX1" fmla="*/ 0 w 251855"/>
                <a:gd name="connsiteY1" fmla="*/ 548270 h 548270"/>
                <a:gd name="connsiteX2" fmla="*/ 244109 w 251855"/>
                <a:gd name="connsiteY2" fmla="*/ 548270 h 548270"/>
                <a:gd name="connsiteX3" fmla="*/ 251855 w 251855"/>
                <a:gd name="connsiteY3" fmla="*/ 471434 h 548270"/>
                <a:gd name="connsiteX4" fmla="*/ 1681 w 251855"/>
                <a:gd name="connsiteY4" fmla="*/ 912 h 548270"/>
                <a:gd name="connsiteX5" fmla="*/ 0 w 251855"/>
                <a:gd name="connsiteY5" fmla="*/ 0 h 54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855" h="548270">
                  <a:moveTo>
                    <a:pt x="0" y="0"/>
                  </a:moveTo>
                  <a:lnTo>
                    <a:pt x="0" y="548270"/>
                  </a:lnTo>
                  <a:lnTo>
                    <a:pt x="244109" y="548270"/>
                  </a:lnTo>
                  <a:lnTo>
                    <a:pt x="251855" y="471434"/>
                  </a:lnTo>
                  <a:cubicBezTo>
                    <a:pt x="251855" y="275570"/>
                    <a:pt x="152618" y="102884"/>
                    <a:pt x="1681" y="9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0B3674C-F9BC-4D5B-8791-52504B776550}"/>
              </a:ext>
            </a:extLst>
          </p:cNvPr>
          <p:cNvGrpSpPr/>
          <p:nvPr/>
        </p:nvGrpSpPr>
        <p:grpSpPr>
          <a:xfrm>
            <a:off x="2273139" y="1211269"/>
            <a:ext cx="1636217" cy="1023145"/>
            <a:chOff x="843857" y="4909517"/>
            <a:chExt cx="2132063" cy="1333203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86AFF549-F5F8-454B-BA7C-47C808D50B37}"/>
                </a:ext>
              </a:extLst>
            </p:cNvPr>
            <p:cNvSpPr/>
            <p:nvPr/>
          </p:nvSpPr>
          <p:spPr bwMode="auto">
            <a:xfrm rot="10800000" flipH="1">
              <a:off x="940362" y="5840099"/>
              <a:ext cx="1461425" cy="402621"/>
            </a:xfrm>
            <a:custGeom>
              <a:avLst/>
              <a:gdLst>
                <a:gd name="connsiteX0" fmla="*/ 464475 w 1461425"/>
                <a:gd name="connsiteY0" fmla="*/ 402621 h 402621"/>
                <a:gd name="connsiteX1" fmla="*/ 532737 w 1461425"/>
                <a:gd name="connsiteY1" fmla="*/ 402621 h 402621"/>
                <a:gd name="connsiteX2" fmla="*/ 532737 w 1461425"/>
                <a:gd name="connsiteY2" fmla="*/ 68595 h 402621"/>
                <a:gd name="connsiteX3" fmla="*/ 883575 w 1461425"/>
                <a:gd name="connsiteY3" fmla="*/ 68595 h 402621"/>
                <a:gd name="connsiteX4" fmla="*/ 883575 w 1461425"/>
                <a:gd name="connsiteY4" fmla="*/ 402621 h 402621"/>
                <a:gd name="connsiteX5" fmla="*/ 951837 w 1461425"/>
                <a:gd name="connsiteY5" fmla="*/ 402621 h 402621"/>
                <a:gd name="connsiteX6" fmla="*/ 951837 w 1461425"/>
                <a:gd name="connsiteY6" fmla="*/ 68595 h 402621"/>
                <a:gd name="connsiteX7" fmla="*/ 1461425 w 1461425"/>
                <a:gd name="connsiteY7" fmla="*/ 68595 h 402621"/>
                <a:gd name="connsiteX8" fmla="*/ 1461425 w 1461425"/>
                <a:gd name="connsiteY8" fmla="*/ 0 h 402621"/>
                <a:gd name="connsiteX9" fmla="*/ 139077 w 1461425"/>
                <a:gd name="connsiteY9" fmla="*/ 0 h 402621"/>
                <a:gd name="connsiteX10" fmla="*/ 0 w 1461425"/>
                <a:gd name="connsiteY10" fmla="*/ 139077 h 402621"/>
                <a:gd name="connsiteX11" fmla="*/ 0 w 1461425"/>
                <a:gd name="connsiteY11" fmla="*/ 189246 h 402621"/>
                <a:gd name="connsiteX12" fmla="*/ 68594 w 1461425"/>
                <a:gd name="connsiteY12" fmla="*/ 189246 h 402621"/>
                <a:gd name="connsiteX13" fmla="*/ 68594 w 1461425"/>
                <a:gd name="connsiteY13" fmla="*/ 139078 h 402621"/>
                <a:gd name="connsiteX14" fmla="*/ 139077 w 1461425"/>
                <a:gd name="connsiteY14" fmla="*/ 68595 h 402621"/>
                <a:gd name="connsiteX15" fmla="*/ 464475 w 1461425"/>
                <a:gd name="connsiteY15" fmla="*/ 68595 h 40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1425" h="402621">
                  <a:moveTo>
                    <a:pt x="464475" y="402621"/>
                  </a:moveTo>
                  <a:lnTo>
                    <a:pt x="532737" y="402621"/>
                  </a:lnTo>
                  <a:lnTo>
                    <a:pt x="532737" y="68595"/>
                  </a:lnTo>
                  <a:lnTo>
                    <a:pt x="883575" y="68595"/>
                  </a:lnTo>
                  <a:lnTo>
                    <a:pt x="883575" y="402621"/>
                  </a:lnTo>
                  <a:lnTo>
                    <a:pt x="951837" y="402621"/>
                  </a:lnTo>
                  <a:lnTo>
                    <a:pt x="951837" y="68595"/>
                  </a:lnTo>
                  <a:lnTo>
                    <a:pt x="1461425" y="68595"/>
                  </a:lnTo>
                  <a:lnTo>
                    <a:pt x="1461425" y="0"/>
                  </a:lnTo>
                  <a:lnTo>
                    <a:pt x="139077" y="0"/>
                  </a:lnTo>
                  <a:cubicBezTo>
                    <a:pt x="62267" y="0"/>
                    <a:pt x="0" y="62267"/>
                    <a:pt x="0" y="139077"/>
                  </a:cubicBezTo>
                  <a:lnTo>
                    <a:pt x="0" y="189246"/>
                  </a:lnTo>
                  <a:lnTo>
                    <a:pt x="68594" y="189246"/>
                  </a:lnTo>
                  <a:lnTo>
                    <a:pt x="68594" y="139078"/>
                  </a:lnTo>
                  <a:cubicBezTo>
                    <a:pt x="68594" y="100151"/>
                    <a:pt x="100150" y="68595"/>
                    <a:pt x="139077" y="68595"/>
                  </a:cubicBezTo>
                  <a:lnTo>
                    <a:pt x="464475" y="6859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74EB7343-3475-4BB5-B0E1-0DEC178D8824}"/>
                </a:ext>
              </a:extLst>
            </p:cNvPr>
            <p:cNvSpPr/>
            <p:nvPr/>
          </p:nvSpPr>
          <p:spPr bwMode="auto">
            <a:xfrm>
              <a:off x="160037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92FF39F-A128-4BCB-9CF6-A2790105940D}"/>
                </a:ext>
              </a:extLst>
            </p:cNvPr>
            <p:cNvSpPr/>
            <p:nvPr/>
          </p:nvSpPr>
          <p:spPr bwMode="auto">
            <a:xfrm rot="5400000">
              <a:off x="1421312" y="4831981"/>
              <a:ext cx="879531" cy="1560274"/>
            </a:xfrm>
            <a:custGeom>
              <a:avLst/>
              <a:gdLst>
                <a:gd name="connsiteX0" fmla="*/ 0 w 879531"/>
                <a:gd name="connsiteY0" fmla="*/ 985469 h 1560274"/>
                <a:gd name="connsiteX1" fmla="*/ 193888 w 879531"/>
                <a:gd name="connsiteY1" fmla="*/ 508830 h 1560274"/>
                <a:gd name="connsiteX2" fmla="*/ 265028 w 879531"/>
                <a:gd name="connsiteY2" fmla="*/ 458360 h 1560274"/>
                <a:gd name="connsiteX3" fmla="*/ 360017 w 879531"/>
                <a:gd name="connsiteY3" fmla="*/ 0 h 1560274"/>
                <a:gd name="connsiteX4" fmla="*/ 363786 w 879531"/>
                <a:gd name="connsiteY4" fmla="*/ 2450 h 1560274"/>
                <a:gd name="connsiteX5" fmla="*/ 442082 w 879531"/>
                <a:gd name="connsiteY5" fmla="*/ 17690 h 1560274"/>
                <a:gd name="connsiteX6" fmla="*/ 514363 w 879531"/>
                <a:gd name="connsiteY6" fmla="*/ 3620 h 1560274"/>
                <a:gd name="connsiteX7" fmla="*/ 607815 w 879531"/>
                <a:gd name="connsiteY7" fmla="*/ 454565 h 1560274"/>
                <a:gd name="connsiteX8" fmla="*/ 610942 w 879531"/>
                <a:gd name="connsiteY8" fmla="*/ 455834 h 1560274"/>
                <a:gd name="connsiteX9" fmla="*/ 879531 w 879531"/>
                <a:gd name="connsiteY9" fmla="*/ 985469 h 1560274"/>
                <a:gd name="connsiteX10" fmla="*/ 439766 w 879531"/>
                <a:gd name="connsiteY10" fmla="*/ 1560274 h 1560274"/>
                <a:gd name="connsiteX11" fmla="*/ 396066 w 879531"/>
                <a:gd name="connsiteY11" fmla="*/ 1554516 h 1560274"/>
                <a:gd name="connsiteX12" fmla="*/ 396066 w 879531"/>
                <a:gd name="connsiteY12" fmla="*/ 1234483 h 1560274"/>
                <a:gd name="connsiteX13" fmla="*/ 45055 w 879531"/>
                <a:gd name="connsiteY13" fmla="*/ 1234483 h 1560274"/>
                <a:gd name="connsiteX14" fmla="*/ 34559 w 879531"/>
                <a:gd name="connsiteY14" fmla="*/ 1209209 h 1560274"/>
                <a:gd name="connsiteX15" fmla="*/ 0 w 879531"/>
                <a:gd name="connsiteY15" fmla="*/ 985469 h 156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9531" h="1560274">
                  <a:moveTo>
                    <a:pt x="0" y="985469"/>
                  </a:moveTo>
                  <a:cubicBezTo>
                    <a:pt x="0" y="787058"/>
                    <a:pt x="76910" y="612127"/>
                    <a:pt x="193888" y="508830"/>
                  </a:cubicBezTo>
                  <a:lnTo>
                    <a:pt x="265028" y="458360"/>
                  </a:lnTo>
                  <a:lnTo>
                    <a:pt x="360017" y="0"/>
                  </a:lnTo>
                  <a:lnTo>
                    <a:pt x="363786" y="2450"/>
                  </a:lnTo>
                  <a:cubicBezTo>
                    <a:pt x="387851" y="12263"/>
                    <a:pt x="414309" y="17690"/>
                    <a:pt x="442082" y="17690"/>
                  </a:cubicBezTo>
                  <a:lnTo>
                    <a:pt x="514363" y="3620"/>
                  </a:lnTo>
                  <a:lnTo>
                    <a:pt x="607815" y="454565"/>
                  </a:lnTo>
                  <a:lnTo>
                    <a:pt x="610942" y="455834"/>
                  </a:lnTo>
                  <a:cubicBezTo>
                    <a:pt x="768781" y="543094"/>
                    <a:pt x="879531" y="747376"/>
                    <a:pt x="879531" y="985469"/>
                  </a:cubicBezTo>
                  <a:cubicBezTo>
                    <a:pt x="879531" y="1302925"/>
                    <a:pt x="682642" y="1560274"/>
                    <a:pt x="439766" y="1560274"/>
                  </a:cubicBezTo>
                  <a:lnTo>
                    <a:pt x="396066" y="1554516"/>
                  </a:lnTo>
                  <a:lnTo>
                    <a:pt x="396066" y="1234483"/>
                  </a:lnTo>
                  <a:lnTo>
                    <a:pt x="45055" y="1234483"/>
                  </a:lnTo>
                  <a:lnTo>
                    <a:pt x="34559" y="1209209"/>
                  </a:lnTo>
                  <a:cubicBezTo>
                    <a:pt x="12306" y="1140440"/>
                    <a:pt x="0" y="1064832"/>
                    <a:pt x="0" y="98546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584C97D1-589F-473B-A779-44C571D1064F}"/>
                </a:ext>
              </a:extLst>
            </p:cNvPr>
            <p:cNvSpPr/>
            <p:nvPr/>
          </p:nvSpPr>
          <p:spPr bwMode="auto">
            <a:xfrm>
              <a:off x="2658992" y="5450073"/>
              <a:ext cx="316928" cy="3287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6">
              <a:extLst>
                <a:ext uri="{FF2B5EF4-FFF2-40B4-BE49-F238E27FC236}">
                  <a16:creationId xmlns:a16="http://schemas.microsoft.com/office/drawing/2014/main" id="{2EB70080-0F6D-4EB0-8D24-1B87C067A450}"/>
                </a:ext>
              </a:extLst>
            </p:cNvPr>
            <p:cNvSpPr/>
            <p:nvPr/>
          </p:nvSpPr>
          <p:spPr bwMode="auto">
            <a:xfrm>
              <a:off x="84385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6">
              <a:extLst>
                <a:ext uri="{FF2B5EF4-FFF2-40B4-BE49-F238E27FC236}">
                  <a16:creationId xmlns:a16="http://schemas.microsoft.com/office/drawing/2014/main" id="{27A44BD3-CA7E-424D-B873-AB687E72FED4}"/>
                </a:ext>
              </a:extLst>
            </p:cNvPr>
            <p:cNvSpPr/>
            <p:nvPr/>
          </p:nvSpPr>
          <p:spPr bwMode="auto">
            <a:xfrm flipH="1">
              <a:off x="171976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2C0DF1CF-7D75-4AA0-BE42-70FE9C478B20}"/>
                </a:ext>
              </a:extLst>
            </p:cNvPr>
            <p:cNvSpPr/>
            <p:nvPr/>
          </p:nvSpPr>
          <p:spPr bwMode="auto">
            <a:xfrm flipH="1">
              <a:off x="1086697" y="5217409"/>
              <a:ext cx="321867" cy="353021"/>
            </a:xfrm>
            <a:custGeom>
              <a:avLst/>
              <a:gdLst>
                <a:gd name="connsiteX0" fmla="*/ 0 w 320033"/>
                <a:gd name="connsiteY0" fmla="*/ 0 h 351010"/>
                <a:gd name="connsiteX1" fmla="*/ 0 w 320033"/>
                <a:gd name="connsiteY1" fmla="*/ 351010 h 351010"/>
                <a:gd name="connsiteX2" fmla="*/ 320033 w 320033"/>
                <a:gd name="connsiteY2" fmla="*/ 351010 h 351010"/>
                <a:gd name="connsiteX3" fmla="*/ 314113 w 320033"/>
                <a:gd name="connsiteY3" fmla="*/ 306082 h 351010"/>
                <a:gd name="connsiteX4" fmla="*/ 72365 w 320033"/>
                <a:gd name="connsiteY4" fmla="*/ 30050 h 351010"/>
                <a:gd name="connsiteX5" fmla="*/ 0 w 320033"/>
                <a:gd name="connsiteY5" fmla="*/ 0 h 35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033" h="351010">
                  <a:moveTo>
                    <a:pt x="0" y="0"/>
                  </a:moveTo>
                  <a:lnTo>
                    <a:pt x="0" y="351010"/>
                  </a:lnTo>
                  <a:lnTo>
                    <a:pt x="320033" y="351010"/>
                  </a:lnTo>
                  <a:lnTo>
                    <a:pt x="314113" y="306082"/>
                  </a:lnTo>
                  <a:cubicBezTo>
                    <a:pt x="283485" y="191571"/>
                    <a:pt x="194684" y="93273"/>
                    <a:pt x="72365" y="300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236DF978-5868-4F37-803A-F5B15BE473B3}"/>
                </a:ext>
              </a:extLst>
            </p:cNvPr>
            <p:cNvSpPr/>
            <p:nvPr/>
          </p:nvSpPr>
          <p:spPr bwMode="auto">
            <a:xfrm>
              <a:off x="1524265" y="5287122"/>
              <a:ext cx="278385" cy="585065"/>
            </a:xfrm>
            <a:prstGeom prst="roundRect">
              <a:avLst/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33A3943B-488D-45BD-AA19-8CA9D08D8815}"/>
                </a:ext>
              </a:extLst>
            </p:cNvPr>
            <p:cNvSpPr/>
            <p:nvPr/>
          </p:nvSpPr>
          <p:spPr bwMode="auto">
            <a:xfrm>
              <a:off x="1583840" y="5345621"/>
              <a:ext cx="159236" cy="153170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EDCF5E91-6681-4C84-844C-A0F2273AFC3E}"/>
                </a:ext>
              </a:extLst>
            </p:cNvPr>
            <p:cNvSpPr/>
            <p:nvPr/>
          </p:nvSpPr>
          <p:spPr bwMode="auto">
            <a:xfrm>
              <a:off x="2775031" y="5570430"/>
              <a:ext cx="84850" cy="880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4246945-EC6D-4F28-988A-B7B8C8647292}"/>
              </a:ext>
            </a:extLst>
          </p:cNvPr>
          <p:cNvGrpSpPr/>
          <p:nvPr/>
        </p:nvGrpSpPr>
        <p:grpSpPr>
          <a:xfrm>
            <a:off x="4125821" y="1233967"/>
            <a:ext cx="1654357" cy="878827"/>
            <a:chOff x="3800417" y="4909517"/>
            <a:chExt cx="2642658" cy="1403832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F5B5FF92-5603-4017-8367-B2E320C2B6EB}"/>
                </a:ext>
              </a:extLst>
            </p:cNvPr>
            <p:cNvSpPr/>
            <p:nvPr/>
          </p:nvSpPr>
          <p:spPr bwMode="auto">
            <a:xfrm>
              <a:off x="3883942" y="6041407"/>
              <a:ext cx="1326514" cy="271942"/>
            </a:xfrm>
            <a:custGeom>
              <a:avLst/>
              <a:gdLst>
                <a:gd name="connsiteX0" fmla="*/ 438273 w 1326514"/>
                <a:gd name="connsiteY0" fmla="*/ 0 h 271942"/>
                <a:gd name="connsiteX1" fmla="*/ 483992 w 1326514"/>
                <a:gd name="connsiteY1" fmla="*/ 0 h 271942"/>
                <a:gd name="connsiteX2" fmla="*/ 483992 w 1326514"/>
                <a:gd name="connsiteY2" fmla="*/ 205196 h 271942"/>
                <a:gd name="connsiteX3" fmla="*/ 1021679 w 1326514"/>
                <a:gd name="connsiteY3" fmla="*/ 205196 h 271942"/>
                <a:gd name="connsiteX4" fmla="*/ 1021679 w 1326514"/>
                <a:gd name="connsiteY4" fmla="*/ 0 h 271942"/>
                <a:gd name="connsiteX5" fmla="*/ 1067398 w 1326514"/>
                <a:gd name="connsiteY5" fmla="*/ 0 h 271942"/>
                <a:gd name="connsiteX6" fmla="*/ 1067398 w 1326514"/>
                <a:gd name="connsiteY6" fmla="*/ 205196 h 271942"/>
                <a:gd name="connsiteX7" fmla="*/ 1326514 w 1326514"/>
                <a:gd name="connsiteY7" fmla="*/ 205196 h 271942"/>
                <a:gd name="connsiteX8" fmla="*/ 1326514 w 1326514"/>
                <a:gd name="connsiteY8" fmla="*/ 271942 h 271942"/>
                <a:gd name="connsiteX9" fmla="*/ 256417 w 1326514"/>
                <a:gd name="connsiteY9" fmla="*/ 271942 h 271942"/>
                <a:gd name="connsiteX10" fmla="*/ 0 w 1326514"/>
                <a:gd name="connsiteY10" fmla="*/ 15525 h 271942"/>
                <a:gd name="connsiteX11" fmla="*/ 66746 w 1326514"/>
                <a:gd name="connsiteY11" fmla="*/ 15525 h 271942"/>
                <a:gd name="connsiteX12" fmla="*/ 256417 w 1326514"/>
                <a:gd name="connsiteY12" fmla="*/ 205196 h 271942"/>
                <a:gd name="connsiteX13" fmla="*/ 438273 w 1326514"/>
                <a:gd name="connsiteY13" fmla="*/ 205196 h 27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6514" h="271942">
                  <a:moveTo>
                    <a:pt x="438273" y="0"/>
                  </a:moveTo>
                  <a:lnTo>
                    <a:pt x="483992" y="0"/>
                  </a:lnTo>
                  <a:lnTo>
                    <a:pt x="483992" y="205196"/>
                  </a:lnTo>
                  <a:lnTo>
                    <a:pt x="1021679" y="205196"/>
                  </a:lnTo>
                  <a:lnTo>
                    <a:pt x="1021679" y="0"/>
                  </a:lnTo>
                  <a:lnTo>
                    <a:pt x="1067398" y="0"/>
                  </a:lnTo>
                  <a:lnTo>
                    <a:pt x="1067398" y="205196"/>
                  </a:lnTo>
                  <a:lnTo>
                    <a:pt x="1326514" y="205196"/>
                  </a:lnTo>
                  <a:lnTo>
                    <a:pt x="1326514" y="271942"/>
                  </a:lnTo>
                  <a:lnTo>
                    <a:pt x="256417" y="271942"/>
                  </a:lnTo>
                  <a:cubicBezTo>
                    <a:pt x="114802" y="271942"/>
                    <a:pt x="0" y="157140"/>
                    <a:pt x="0" y="15525"/>
                  </a:cubicBezTo>
                  <a:lnTo>
                    <a:pt x="66746" y="15525"/>
                  </a:lnTo>
                  <a:cubicBezTo>
                    <a:pt x="66746" y="120277"/>
                    <a:pt x="151665" y="205196"/>
                    <a:pt x="256417" y="205196"/>
                  </a:cubicBezTo>
                  <a:lnTo>
                    <a:pt x="438273" y="2051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03A88F1E-1B01-4652-AE62-4BD61F77BBA8}"/>
                </a:ext>
              </a:extLst>
            </p:cNvPr>
            <p:cNvSpPr/>
            <p:nvPr/>
          </p:nvSpPr>
          <p:spPr bwMode="auto">
            <a:xfrm>
              <a:off x="455693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30F6420-BA82-4FD7-9646-839277C7E74C}"/>
                </a:ext>
              </a:extLst>
            </p:cNvPr>
            <p:cNvSpPr/>
            <p:nvPr/>
          </p:nvSpPr>
          <p:spPr bwMode="auto">
            <a:xfrm rot="5400000">
              <a:off x="4545330" y="4543551"/>
              <a:ext cx="851983" cy="2199697"/>
            </a:xfrm>
            <a:custGeom>
              <a:avLst/>
              <a:gdLst>
                <a:gd name="connsiteX0" fmla="*/ 0 w 851983"/>
                <a:gd name="connsiteY0" fmla="*/ 1468984 h 2199697"/>
                <a:gd name="connsiteX1" fmla="*/ 306750 w 851983"/>
                <a:gd name="connsiteY1" fmla="*/ 863065 h 2199697"/>
                <a:gd name="connsiteX2" fmla="*/ 377671 w 851983"/>
                <a:gd name="connsiteY2" fmla="*/ 815825 h 2199697"/>
                <a:gd name="connsiteX3" fmla="*/ 526622 w 851983"/>
                <a:gd name="connsiteY3" fmla="*/ 0 h 2199697"/>
                <a:gd name="connsiteX4" fmla="*/ 586860 w 851983"/>
                <a:gd name="connsiteY4" fmla="*/ 0 h 2199697"/>
                <a:gd name="connsiteX5" fmla="*/ 729865 w 851983"/>
                <a:gd name="connsiteY5" fmla="*/ 783255 h 2199697"/>
                <a:gd name="connsiteX6" fmla="*/ 758793 w 851983"/>
                <a:gd name="connsiteY6" fmla="*/ 811551 h 2199697"/>
                <a:gd name="connsiteX7" fmla="*/ 849340 w 851983"/>
                <a:gd name="connsiteY7" fmla="*/ 1189915 h 2199697"/>
                <a:gd name="connsiteX8" fmla="*/ 851706 w 851983"/>
                <a:gd name="connsiteY8" fmla="*/ 1270570 h 2199697"/>
                <a:gd name="connsiteX9" fmla="*/ 233896 w 851983"/>
                <a:gd name="connsiteY9" fmla="*/ 1270570 h 2199697"/>
                <a:gd name="connsiteX10" fmla="*/ 167392 w 851983"/>
                <a:gd name="connsiteY10" fmla="*/ 1337074 h 2199697"/>
                <a:gd name="connsiteX11" fmla="*/ 167392 w 851983"/>
                <a:gd name="connsiteY11" fmla="*/ 1603084 h 2199697"/>
                <a:gd name="connsiteX12" fmla="*/ 233896 w 851983"/>
                <a:gd name="connsiteY12" fmla="*/ 1669588 h 2199697"/>
                <a:gd name="connsiteX13" fmla="*/ 851983 w 851983"/>
                <a:gd name="connsiteY13" fmla="*/ 1669588 h 2199697"/>
                <a:gd name="connsiteX14" fmla="*/ 849340 w 851983"/>
                <a:gd name="connsiteY14" fmla="*/ 1758768 h 2199697"/>
                <a:gd name="connsiteX15" fmla="*/ 604867 w 851983"/>
                <a:gd name="connsiteY15" fmla="*/ 2199697 h 2199697"/>
                <a:gd name="connsiteX16" fmla="*/ 558049 w 851983"/>
                <a:gd name="connsiteY16" fmla="*/ 2195924 h 2199697"/>
                <a:gd name="connsiteX17" fmla="*/ 525615 w 851983"/>
                <a:gd name="connsiteY17" fmla="*/ 2188581 h 2199697"/>
                <a:gd name="connsiteX18" fmla="*/ 525615 w 851983"/>
                <a:gd name="connsiteY18" fmla="*/ 1809448 h 2199697"/>
                <a:gd name="connsiteX19" fmla="*/ 90599 w 851983"/>
                <a:gd name="connsiteY19" fmla="*/ 1809448 h 2199697"/>
                <a:gd name="connsiteX20" fmla="*/ 60356 w 851983"/>
                <a:gd name="connsiteY20" fmla="*/ 1753411 h 2199697"/>
                <a:gd name="connsiteX21" fmla="*/ 0 w 851983"/>
                <a:gd name="connsiteY21" fmla="*/ 1468984 h 219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51983" h="2199697">
                  <a:moveTo>
                    <a:pt x="0" y="1468984"/>
                  </a:moveTo>
                  <a:cubicBezTo>
                    <a:pt x="0" y="1216757"/>
                    <a:pt x="141403" y="994379"/>
                    <a:pt x="306750" y="863065"/>
                  </a:cubicBezTo>
                  <a:lnTo>
                    <a:pt x="377671" y="815825"/>
                  </a:lnTo>
                  <a:lnTo>
                    <a:pt x="526622" y="0"/>
                  </a:lnTo>
                  <a:lnTo>
                    <a:pt x="586860" y="0"/>
                  </a:lnTo>
                  <a:lnTo>
                    <a:pt x="729865" y="783255"/>
                  </a:lnTo>
                  <a:lnTo>
                    <a:pt x="758793" y="811551"/>
                  </a:lnTo>
                  <a:cubicBezTo>
                    <a:pt x="818819" y="889718"/>
                    <a:pt x="841101" y="1024883"/>
                    <a:pt x="849340" y="1189915"/>
                  </a:cubicBezTo>
                  <a:lnTo>
                    <a:pt x="851706" y="1270570"/>
                  </a:lnTo>
                  <a:lnTo>
                    <a:pt x="233896" y="1270570"/>
                  </a:lnTo>
                  <a:cubicBezTo>
                    <a:pt x="197167" y="1270570"/>
                    <a:pt x="167392" y="1300345"/>
                    <a:pt x="167392" y="1337074"/>
                  </a:cubicBezTo>
                  <a:lnTo>
                    <a:pt x="167392" y="1603084"/>
                  </a:lnTo>
                  <a:cubicBezTo>
                    <a:pt x="167392" y="1639813"/>
                    <a:pt x="197167" y="1669588"/>
                    <a:pt x="233896" y="1669588"/>
                  </a:cubicBezTo>
                  <a:lnTo>
                    <a:pt x="851983" y="1669588"/>
                  </a:lnTo>
                  <a:lnTo>
                    <a:pt x="849340" y="1758768"/>
                  </a:lnTo>
                  <a:cubicBezTo>
                    <a:pt x="836158" y="2019246"/>
                    <a:pt x="787024" y="2199697"/>
                    <a:pt x="604867" y="2199697"/>
                  </a:cubicBezTo>
                  <a:cubicBezTo>
                    <a:pt x="589687" y="2199697"/>
                    <a:pt x="574042" y="2198419"/>
                    <a:pt x="558049" y="2195924"/>
                  </a:cubicBezTo>
                  <a:lnTo>
                    <a:pt x="525615" y="2188581"/>
                  </a:lnTo>
                  <a:lnTo>
                    <a:pt x="525615" y="1809448"/>
                  </a:lnTo>
                  <a:lnTo>
                    <a:pt x="90599" y="1809448"/>
                  </a:lnTo>
                  <a:lnTo>
                    <a:pt x="60356" y="1753411"/>
                  </a:lnTo>
                  <a:cubicBezTo>
                    <a:pt x="22625" y="1665989"/>
                    <a:pt x="0" y="1569874"/>
                    <a:pt x="0" y="1468984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6">
              <a:extLst>
                <a:ext uri="{FF2B5EF4-FFF2-40B4-BE49-F238E27FC236}">
                  <a16:creationId xmlns:a16="http://schemas.microsoft.com/office/drawing/2014/main" id="{E61AABEE-CB6A-4A3A-8A9B-70F7AF0B5E9B}"/>
                </a:ext>
              </a:extLst>
            </p:cNvPr>
            <p:cNvSpPr/>
            <p:nvPr/>
          </p:nvSpPr>
          <p:spPr bwMode="auto">
            <a:xfrm rot="11415849">
              <a:off x="6106710" y="5744789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6">
              <a:extLst>
                <a:ext uri="{FF2B5EF4-FFF2-40B4-BE49-F238E27FC236}">
                  <a16:creationId xmlns:a16="http://schemas.microsoft.com/office/drawing/2014/main" id="{5E45B1A8-417B-440D-B296-F57673D9953B}"/>
                </a:ext>
              </a:extLst>
            </p:cNvPr>
            <p:cNvSpPr/>
            <p:nvPr/>
          </p:nvSpPr>
          <p:spPr bwMode="auto">
            <a:xfrm rot="15015849" flipH="1">
              <a:off x="5878895" y="5555874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6">
              <a:extLst>
                <a:ext uri="{FF2B5EF4-FFF2-40B4-BE49-F238E27FC236}">
                  <a16:creationId xmlns:a16="http://schemas.microsoft.com/office/drawing/2014/main" id="{88816A74-5552-4B61-A152-CDAFC1CBF8CD}"/>
                </a:ext>
              </a:extLst>
            </p:cNvPr>
            <p:cNvSpPr/>
            <p:nvPr/>
          </p:nvSpPr>
          <p:spPr bwMode="auto">
            <a:xfrm rot="7815849" flipH="1">
              <a:off x="5823010" y="5846200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427FD959-5C6A-4202-8504-9597A9191378}"/>
                </a:ext>
              </a:extLst>
            </p:cNvPr>
            <p:cNvSpPr/>
            <p:nvPr/>
          </p:nvSpPr>
          <p:spPr bwMode="auto">
            <a:xfrm rot="20415849">
              <a:off x="6032889" y="5718846"/>
              <a:ext cx="130888" cy="1357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角を丸くする 6">
              <a:extLst>
                <a:ext uri="{FF2B5EF4-FFF2-40B4-BE49-F238E27FC236}">
                  <a16:creationId xmlns:a16="http://schemas.microsoft.com/office/drawing/2014/main" id="{52232800-E27F-4B9A-B448-AF5164F027D1}"/>
                </a:ext>
              </a:extLst>
            </p:cNvPr>
            <p:cNvSpPr/>
            <p:nvPr/>
          </p:nvSpPr>
          <p:spPr bwMode="auto">
            <a:xfrm>
              <a:off x="380041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四角形: 角を丸くする 6">
              <a:extLst>
                <a:ext uri="{FF2B5EF4-FFF2-40B4-BE49-F238E27FC236}">
                  <a16:creationId xmlns:a16="http://schemas.microsoft.com/office/drawing/2014/main" id="{9F68FD50-9B10-4F19-86E7-5000AA1ABEB7}"/>
                </a:ext>
              </a:extLst>
            </p:cNvPr>
            <p:cNvSpPr/>
            <p:nvPr/>
          </p:nvSpPr>
          <p:spPr bwMode="auto">
            <a:xfrm flipH="1">
              <a:off x="467632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D1F7F386-50F4-4611-A430-8713CBFDDEFD}"/>
                </a:ext>
              </a:extLst>
            </p:cNvPr>
            <p:cNvSpPr/>
            <p:nvPr/>
          </p:nvSpPr>
          <p:spPr bwMode="auto">
            <a:xfrm>
              <a:off x="3882590" y="5308009"/>
              <a:ext cx="379133" cy="435015"/>
            </a:xfrm>
            <a:custGeom>
              <a:avLst/>
              <a:gdLst>
                <a:gd name="connsiteX0" fmla="*/ 379133 w 379133"/>
                <a:gd name="connsiteY0" fmla="*/ 0 h 435015"/>
                <a:gd name="connsiteX1" fmla="*/ 379133 w 379133"/>
                <a:gd name="connsiteY1" fmla="*/ 435015 h 435015"/>
                <a:gd name="connsiteX2" fmla="*/ 0 w 379133"/>
                <a:gd name="connsiteY2" fmla="*/ 435015 h 435015"/>
                <a:gd name="connsiteX3" fmla="*/ 3729 w 379133"/>
                <a:gd name="connsiteY3" fmla="*/ 418545 h 435015"/>
                <a:gd name="connsiteX4" fmla="*/ 311048 w 379133"/>
                <a:gd name="connsiteY4" fmla="*/ 36745 h 435015"/>
                <a:gd name="connsiteX5" fmla="*/ 379133 w 379133"/>
                <a:gd name="connsiteY5" fmla="*/ 0 h 4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133" h="435015">
                  <a:moveTo>
                    <a:pt x="379133" y="0"/>
                  </a:moveTo>
                  <a:lnTo>
                    <a:pt x="379133" y="435015"/>
                  </a:lnTo>
                  <a:lnTo>
                    <a:pt x="0" y="435015"/>
                  </a:lnTo>
                  <a:lnTo>
                    <a:pt x="3729" y="418545"/>
                  </a:lnTo>
                  <a:cubicBezTo>
                    <a:pt x="42665" y="285976"/>
                    <a:pt x="155552" y="138664"/>
                    <a:pt x="311048" y="36745"/>
                  </a:cubicBezTo>
                  <a:lnTo>
                    <a:pt x="37913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64ADE531-1633-4769-AF3D-ACE14B2C3E39}"/>
                </a:ext>
              </a:extLst>
            </p:cNvPr>
            <p:cNvSpPr/>
            <p:nvPr/>
          </p:nvSpPr>
          <p:spPr bwMode="auto">
            <a:xfrm>
              <a:off x="4401582" y="5384801"/>
              <a:ext cx="399018" cy="686740"/>
            </a:xfrm>
            <a:custGeom>
              <a:avLst/>
              <a:gdLst>
                <a:gd name="connsiteX0" fmla="*/ 66504 w 399018"/>
                <a:gd name="connsiteY0" fmla="*/ 0 h 686740"/>
                <a:gd name="connsiteX1" fmla="*/ 332514 w 399018"/>
                <a:gd name="connsiteY1" fmla="*/ 0 h 686740"/>
                <a:gd name="connsiteX2" fmla="*/ 399018 w 399018"/>
                <a:gd name="connsiteY2" fmla="*/ 66504 h 686740"/>
                <a:gd name="connsiteX3" fmla="*/ 399018 w 399018"/>
                <a:gd name="connsiteY3" fmla="*/ 684313 h 686740"/>
                <a:gd name="connsiteX4" fmla="*/ 341791 w 399018"/>
                <a:gd name="connsiteY4" fmla="*/ 685991 h 686740"/>
                <a:gd name="connsiteX5" fmla="*/ 194254 w 399018"/>
                <a:gd name="connsiteY5" fmla="*/ 686740 h 686740"/>
                <a:gd name="connsiteX6" fmla="*/ 47263 w 399018"/>
                <a:gd name="connsiteY6" fmla="*/ 685991 h 686740"/>
                <a:gd name="connsiteX7" fmla="*/ 0 w 399018"/>
                <a:gd name="connsiteY7" fmla="*/ 684590 h 686740"/>
                <a:gd name="connsiteX8" fmla="*/ 0 w 399018"/>
                <a:gd name="connsiteY8" fmla="*/ 66504 h 686740"/>
                <a:gd name="connsiteX9" fmla="*/ 66504 w 399018"/>
                <a:gd name="connsiteY9" fmla="*/ 0 h 6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9018" h="686740">
                  <a:moveTo>
                    <a:pt x="66504" y="0"/>
                  </a:moveTo>
                  <a:lnTo>
                    <a:pt x="332514" y="0"/>
                  </a:lnTo>
                  <a:cubicBezTo>
                    <a:pt x="369243" y="0"/>
                    <a:pt x="399018" y="29775"/>
                    <a:pt x="399018" y="66504"/>
                  </a:cubicBezTo>
                  <a:lnTo>
                    <a:pt x="399018" y="684313"/>
                  </a:lnTo>
                  <a:lnTo>
                    <a:pt x="341791" y="685991"/>
                  </a:lnTo>
                  <a:cubicBezTo>
                    <a:pt x="294050" y="686640"/>
                    <a:pt x="244699" y="686740"/>
                    <a:pt x="194254" y="686740"/>
                  </a:cubicBezTo>
                  <a:cubicBezTo>
                    <a:pt x="143809" y="686740"/>
                    <a:pt x="94657" y="686640"/>
                    <a:pt x="47263" y="685991"/>
                  </a:cubicBezTo>
                  <a:lnTo>
                    <a:pt x="0" y="684590"/>
                  </a:lnTo>
                  <a:lnTo>
                    <a:pt x="0" y="66504"/>
                  </a:lnTo>
                  <a:cubicBezTo>
                    <a:pt x="0" y="29775"/>
                    <a:pt x="29775" y="0"/>
                    <a:pt x="66504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7BBA0BD4-9989-4C8B-83C6-D856654F24D1}"/>
                </a:ext>
              </a:extLst>
            </p:cNvPr>
            <p:cNvSpPr/>
            <p:nvPr/>
          </p:nvSpPr>
          <p:spPr bwMode="auto">
            <a:xfrm>
              <a:off x="4487307" y="5450368"/>
              <a:ext cx="227568" cy="169860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1960B6DC-F065-4C44-B4FB-D4E9BAD7C534}"/>
              </a:ext>
            </a:extLst>
          </p:cNvPr>
          <p:cNvGrpSpPr/>
          <p:nvPr/>
        </p:nvGrpSpPr>
        <p:grpSpPr>
          <a:xfrm>
            <a:off x="7849267" y="1240702"/>
            <a:ext cx="1694243" cy="878556"/>
            <a:chOff x="6896039" y="4764421"/>
            <a:chExt cx="2689540" cy="1394671"/>
          </a:xfrm>
        </p:grpSpPr>
        <p:sp>
          <p:nvSpPr>
            <p:cNvPr id="103" name="フレーム (半分) 102">
              <a:extLst>
                <a:ext uri="{FF2B5EF4-FFF2-40B4-BE49-F238E27FC236}">
                  <a16:creationId xmlns:a16="http://schemas.microsoft.com/office/drawing/2014/main" id="{DEF3A6AD-6A96-450F-9B4E-3068E2DDF83C}"/>
                </a:ext>
              </a:extLst>
            </p:cNvPr>
            <p:cNvSpPr/>
            <p:nvPr/>
          </p:nvSpPr>
          <p:spPr bwMode="auto">
            <a:xfrm rot="7200000" flipH="1">
              <a:off x="8987445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054BBE65-1678-48AD-AC34-4E7B3D7CB930}"/>
                </a:ext>
              </a:extLst>
            </p:cNvPr>
            <p:cNvSpPr/>
            <p:nvPr/>
          </p:nvSpPr>
          <p:spPr bwMode="auto">
            <a:xfrm flipH="1">
              <a:off x="9056684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03ABCA39-E4A8-42EB-B898-8F07CDC3426A}"/>
                </a:ext>
              </a:extLst>
            </p:cNvPr>
            <p:cNvSpPr/>
            <p:nvPr/>
          </p:nvSpPr>
          <p:spPr bwMode="auto">
            <a:xfrm flipH="1">
              <a:off x="9101394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レーム (半分) 105">
              <a:extLst>
                <a:ext uri="{FF2B5EF4-FFF2-40B4-BE49-F238E27FC236}">
                  <a16:creationId xmlns:a16="http://schemas.microsoft.com/office/drawing/2014/main" id="{B80BA9F2-7DCF-4F2F-83EE-2E1CC314A0DF}"/>
                </a:ext>
              </a:extLst>
            </p:cNvPr>
            <p:cNvSpPr/>
            <p:nvPr/>
          </p:nvSpPr>
          <p:spPr bwMode="auto">
            <a:xfrm rot="14400000">
              <a:off x="7417009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台形 106">
              <a:extLst>
                <a:ext uri="{FF2B5EF4-FFF2-40B4-BE49-F238E27FC236}">
                  <a16:creationId xmlns:a16="http://schemas.microsoft.com/office/drawing/2014/main" id="{17ADB4C3-C4DC-4302-B2D4-02E5665A78E6}"/>
                </a:ext>
              </a:extLst>
            </p:cNvPr>
            <p:cNvSpPr/>
            <p:nvPr/>
          </p:nvSpPr>
          <p:spPr bwMode="auto">
            <a:xfrm>
              <a:off x="7457787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6">
              <a:extLst>
                <a:ext uri="{FF2B5EF4-FFF2-40B4-BE49-F238E27FC236}">
                  <a16:creationId xmlns:a16="http://schemas.microsoft.com/office/drawing/2014/main" id="{FAC2D58D-F307-4451-90D2-F60875045326}"/>
                </a:ext>
              </a:extLst>
            </p:cNvPr>
            <p:cNvSpPr/>
            <p:nvPr/>
          </p:nvSpPr>
          <p:spPr bwMode="auto">
            <a:xfrm>
              <a:off x="6896039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角を丸くする 6">
              <a:extLst>
                <a:ext uri="{FF2B5EF4-FFF2-40B4-BE49-F238E27FC236}">
                  <a16:creationId xmlns:a16="http://schemas.microsoft.com/office/drawing/2014/main" id="{644190B9-1287-4FF5-8D40-D7639CD49C64}"/>
                </a:ext>
              </a:extLst>
            </p:cNvPr>
            <p:cNvSpPr/>
            <p:nvPr/>
          </p:nvSpPr>
          <p:spPr bwMode="auto">
            <a:xfrm flipH="1">
              <a:off x="7546433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台形 109">
              <a:extLst>
                <a:ext uri="{FF2B5EF4-FFF2-40B4-BE49-F238E27FC236}">
                  <a16:creationId xmlns:a16="http://schemas.microsoft.com/office/drawing/2014/main" id="{46DF95D4-BD91-49E1-8930-D91FB38E2CD8}"/>
                </a:ext>
              </a:extLst>
            </p:cNvPr>
            <p:cNvSpPr/>
            <p:nvPr/>
          </p:nvSpPr>
          <p:spPr bwMode="auto">
            <a:xfrm>
              <a:off x="8940512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6">
              <a:extLst>
                <a:ext uri="{FF2B5EF4-FFF2-40B4-BE49-F238E27FC236}">
                  <a16:creationId xmlns:a16="http://schemas.microsoft.com/office/drawing/2014/main" id="{28B32F9B-86B9-4D39-BBDA-59A0A6E9479B}"/>
                </a:ext>
              </a:extLst>
            </p:cNvPr>
            <p:cNvSpPr/>
            <p:nvPr/>
          </p:nvSpPr>
          <p:spPr bwMode="auto">
            <a:xfrm>
              <a:off x="8378764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6">
              <a:extLst>
                <a:ext uri="{FF2B5EF4-FFF2-40B4-BE49-F238E27FC236}">
                  <a16:creationId xmlns:a16="http://schemas.microsoft.com/office/drawing/2014/main" id="{CE97D925-B8EA-44EE-9331-995E1995D658}"/>
                </a:ext>
              </a:extLst>
            </p:cNvPr>
            <p:cNvSpPr/>
            <p:nvPr/>
          </p:nvSpPr>
          <p:spPr bwMode="auto">
            <a:xfrm flipH="1">
              <a:off x="9029158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08C1F8B7-E1D0-44E1-8DC6-BDC880E92D74}"/>
                </a:ext>
              </a:extLst>
            </p:cNvPr>
            <p:cNvSpPr/>
            <p:nvPr/>
          </p:nvSpPr>
          <p:spPr bwMode="auto">
            <a:xfrm>
              <a:off x="7013461" y="5166674"/>
              <a:ext cx="319888" cy="419638"/>
            </a:xfrm>
            <a:custGeom>
              <a:avLst/>
              <a:gdLst>
                <a:gd name="connsiteX0" fmla="*/ 319888 w 319888"/>
                <a:gd name="connsiteY0" fmla="*/ 0 h 419638"/>
                <a:gd name="connsiteX1" fmla="*/ 319888 w 319888"/>
                <a:gd name="connsiteY1" fmla="*/ 419638 h 419638"/>
                <a:gd name="connsiteX2" fmla="*/ 0 w 319888"/>
                <a:gd name="connsiteY2" fmla="*/ 419638 h 419638"/>
                <a:gd name="connsiteX3" fmla="*/ 4019 w 319888"/>
                <a:gd name="connsiteY3" fmla="*/ 381219 h 419638"/>
                <a:gd name="connsiteX4" fmla="*/ 307900 w 319888"/>
                <a:gd name="connsiteY4" fmla="*/ 5828 h 419638"/>
                <a:gd name="connsiteX5" fmla="*/ 319888 w 319888"/>
                <a:gd name="connsiteY5" fmla="*/ 0 h 41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9888" h="419638">
                  <a:moveTo>
                    <a:pt x="319888" y="0"/>
                  </a:moveTo>
                  <a:lnTo>
                    <a:pt x="319888" y="419638"/>
                  </a:lnTo>
                  <a:lnTo>
                    <a:pt x="0" y="419638"/>
                  </a:lnTo>
                  <a:lnTo>
                    <a:pt x="4019" y="381219"/>
                  </a:lnTo>
                  <a:cubicBezTo>
                    <a:pt x="32246" y="249702"/>
                    <a:pt x="116971" y="111195"/>
                    <a:pt x="307900" y="5828"/>
                  </a:cubicBezTo>
                  <a:lnTo>
                    <a:pt x="319888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96106E34-00D1-4B83-894A-6A0EEFA66254}"/>
                </a:ext>
              </a:extLst>
            </p:cNvPr>
            <p:cNvSpPr/>
            <p:nvPr/>
          </p:nvSpPr>
          <p:spPr bwMode="auto">
            <a:xfrm>
              <a:off x="8061855" y="5345621"/>
              <a:ext cx="349307" cy="603818"/>
            </a:xfrm>
            <a:custGeom>
              <a:avLst/>
              <a:gdLst>
                <a:gd name="connsiteX0" fmla="*/ 58219 w 349307"/>
                <a:gd name="connsiteY0" fmla="*/ 0 h 603818"/>
                <a:gd name="connsiteX1" fmla="*/ 291088 w 349307"/>
                <a:gd name="connsiteY1" fmla="*/ 0 h 603818"/>
                <a:gd name="connsiteX2" fmla="*/ 349307 w 349307"/>
                <a:gd name="connsiteY2" fmla="*/ 58219 h 603818"/>
                <a:gd name="connsiteX3" fmla="*/ 349307 w 349307"/>
                <a:gd name="connsiteY3" fmla="*/ 603258 h 603818"/>
                <a:gd name="connsiteX4" fmla="*/ 187341 w 349307"/>
                <a:gd name="connsiteY4" fmla="*/ 603818 h 603818"/>
                <a:gd name="connsiteX5" fmla="*/ 0 w 349307"/>
                <a:gd name="connsiteY5" fmla="*/ 603168 h 603818"/>
                <a:gd name="connsiteX6" fmla="*/ 0 w 349307"/>
                <a:gd name="connsiteY6" fmla="*/ 58219 h 603818"/>
                <a:gd name="connsiteX7" fmla="*/ 58219 w 349307"/>
                <a:gd name="connsiteY7" fmla="*/ 0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307" h="603818">
                  <a:moveTo>
                    <a:pt x="58219" y="0"/>
                  </a:moveTo>
                  <a:lnTo>
                    <a:pt x="291088" y="0"/>
                  </a:lnTo>
                  <a:cubicBezTo>
                    <a:pt x="323241" y="0"/>
                    <a:pt x="349307" y="26066"/>
                    <a:pt x="349307" y="58219"/>
                  </a:cubicBezTo>
                  <a:lnTo>
                    <a:pt x="349307" y="603258"/>
                  </a:lnTo>
                  <a:lnTo>
                    <a:pt x="187341" y="603818"/>
                  </a:lnTo>
                  <a:lnTo>
                    <a:pt x="0" y="603168"/>
                  </a:lnTo>
                  <a:lnTo>
                    <a:pt x="0" y="58219"/>
                  </a:lnTo>
                  <a:cubicBezTo>
                    <a:pt x="0" y="26066"/>
                    <a:pt x="26066" y="0"/>
                    <a:pt x="5821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BEB34376-F118-4DE7-95B5-C7138CFC19FE}"/>
                </a:ext>
              </a:extLst>
            </p:cNvPr>
            <p:cNvSpPr/>
            <p:nvPr/>
          </p:nvSpPr>
          <p:spPr bwMode="auto">
            <a:xfrm>
              <a:off x="7005963" y="4995938"/>
              <a:ext cx="2508260" cy="952941"/>
            </a:xfrm>
            <a:custGeom>
              <a:avLst/>
              <a:gdLst>
                <a:gd name="connsiteX0" fmla="*/ 1256511 w 2508260"/>
                <a:gd name="connsiteY0" fmla="*/ 12 h 952941"/>
                <a:gd name="connsiteX1" fmla="*/ 2508260 w 2508260"/>
                <a:gd name="connsiteY1" fmla="*/ 662036 h 952941"/>
                <a:gd name="connsiteX2" fmla="*/ 1496451 w 2508260"/>
                <a:gd name="connsiteY2" fmla="*/ 952625 h 952941"/>
                <a:gd name="connsiteX3" fmla="*/ 1405198 w 2508260"/>
                <a:gd name="connsiteY3" fmla="*/ 952941 h 952941"/>
                <a:gd name="connsiteX4" fmla="*/ 1405198 w 2508260"/>
                <a:gd name="connsiteY4" fmla="*/ 407902 h 952941"/>
                <a:gd name="connsiteX5" fmla="*/ 1346979 w 2508260"/>
                <a:gd name="connsiteY5" fmla="*/ 349683 h 952941"/>
                <a:gd name="connsiteX6" fmla="*/ 1114110 w 2508260"/>
                <a:gd name="connsiteY6" fmla="*/ 349683 h 952941"/>
                <a:gd name="connsiteX7" fmla="*/ 1055891 w 2508260"/>
                <a:gd name="connsiteY7" fmla="*/ 407902 h 952941"/>
                <a:gd name="connsiteX8" fmla="*/ 1055891 w 2508260"/>
                <a:gd name="connsiteY8" fmla="*/ 952851 h 952941"/>
                <a:gd name="connsiteX9" fmla="*/ 990949 w 2508260"/>
                <a:gd name="connsiteY9" fmla="*/ 952625 h 952941"/>
                <a:gd name="connsiteX10" fmla="*/ 0 w 2508260"/>
                <a:gd name="connsiteY10" fmla="*/ 662036 h 952941"/>
                <a:gd name="connsiteX11" fmla="*/ 7498 w 2508260"/>
                <a:gd name="connsiteY11" fmla="*/ 590374 h 952941"/>
                <a:gd name="connsiteX12" fmla="*/ 327386 w 2508260"/>
                <a:gd name="connsiteY12" fmla="*/ 590374 h 952941"/>
                <a:gd name="connsiteX13" fmla="*/ 327386 w 2508260"/>
                <a:gd name="connsiteY13" fmla="*/ 170736 h 952941"/>
                <a:gd name="connsiteX14" fmla="*/ 403873 w 2508260"/>
                <a:gd name="connsiteY14" fmla="*/ 133553 h 952941"/>
                <a:gd name="connsiteX15" fmla="*/ 1256511 w 2508260"/>
                <a:gd name="connsiteY15" fmla="*/ 12 h 95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8260" h="952941">
                  <a:moveTo>
                    <a:pt x="1256511" y="12"/>
                  </a:moveTo>
                  <a:cubicBezTo>
                    <a:pt x="2292048" y="2393"/>
                    <a:pt x="2508260" y="378042"/>
                    <a:pt x="2508260" y="662036"/>
                  </a:cubicBezTo>
                  <a:cubicBezTo>
                    <a:pt x="2508260" y="910530"/>
                    <a:pt x="2070023" y="947313"/>
                    <a:pt x="1496451" y="952625"/>
                  </a:cubicBezTo>
                  <a:lnTo>
                    <a:pt x="1405198" y="952941"/>
                  </a:lnTo>
                  <a:lnTo>
                    <a:pt x="1405198" y="407902"/>
                  </a:lnTo>
                  <a:cubicBezTo>
                    <a:pt x="1405198" y="375749"/>
                    <a:pt x="1379132" y="349683"/>
                    <a:pt x="1346979" y="349683"/>
                  </a:cubicBezTo>
                  <a:lnTo>
                    <a:pt x="1114110" y="349683"/>
                  </a:lnTo>
                  <a:cubicBezTo>
                    <a:pt x="1081957" y="349683"/>
                    <a:pt x="1055891" y="375749"/>
                    <a:pt x="1055891" y="407902"/>
                  </a:cubicBezTo>
                  <a:lnTo>
                    <a:pt x="1055891" y="952851"/>
                  </a:lnTo>
                  <a:lnTo>
                    <a:pt x="990949" y="952625"/>
                  </a:lnTo>
                  <a:cubicBezTo>
                    <a:pt x="421549" y="947313"/>
                    <a:pt x="0" y="910530"/>
                    <a:pt x="0" y="662036"/>
                  </a:cubicBezTo>
                  <a:lnTo>
                    <a:pt x="7498" y="590374"/>
                  </a:lnTo>
                  <a:lnTo>
                    <a:pt x="327386" y="590374"/>
                  </a:lnTo>
                  <a:lnTo>
                    <a:pt x="327386" y="170736"/>
                  </a:lnTo>
                  <a:lnTo>
                    <a:pt x="403873" y="133553"/>
                  </a:lnTo>
                  <a:cubicBezTo>
                    <a:pt x="594406" y="52057"/>
                    <a:pt x="868184" y="-881"/>
                    <a:pt x="1256511" y="12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B09EBBE7-49DE-432F-BD5C-D239C5E49FAC}"/>
                </a:ext>
              </a:extLst>
            </p:cNvPr>
            <p:cNvSpPr/>
            <p:nvPr/>
          </p:nvSpPr>
          <p:spPr bwMode="auto">
            <a:xfrm>
              <a:off x="8132712" y="5413953"/>
              <a:ext cx="199803" cy="192192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D3FE4D90-129E-45D2-A435-DE54EE25CFF2}"/>
                </a:ext>
              </a:extLst>
            </p:cNvPr>
            <p:cNvSpPr/>
            <p:nvPr/>
          </p:nvSpPr>
          <p:spPr bwMode="auto">
            <a:xfrm>
              <a:off x="7450104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4BAA0970-4EC4-4714-B9D5-A287240BDA93}"/>
                </a:ext>
              </a:extLst>
            </p:cNvPr>
            <p:cNvSpPr/>
            <p:nvPr/>
          </p:nvSpPr>
          <p:spPr bwMode="auto">
            <a:xfrm>
              <a:off x="7728711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A95E6BAD-347E-4583-809C-C97BCA0CEEEF}"/>
                </a:ext>
              </a:extLst>
            </p:cNvPr>
            <p:cNvSpPr/>
            <p:nvPr/>
          </p:nvSpPr>
          <p:spPr bwMode="auto">
            <a:xfrm>
              <a:off x="8533573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AF6FD2E7-B914-4FE2-BA07-3E6AC285C940}"/>
                </a:ext>
              </a:extLst>
            </p:cNvPr>
            <p:cNvSpPr/>
            <p:nvPr/>
          </p:nvSpPr>
          <p:spPr bwMode="auto">
            <a:xfrm>
              <a:off x="8812180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91D98FB4-E6DD-430C-9893-83B6F65626FD}"/>
                </a:ext>
              </a:extLst>
            </p:cNvPr>
            <p:cNvSpPr/>
            <p:nvPr/>
          </p:nvSpPr>
          <p:spPr bwMode="auto">
            <a:xfrm>
              <a:off x="7342133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A6891AEC-0972-4BE1-9BCF-DD690B429343}"/>
                </a:ext>
              </a:extLst>
            </p:cNvPr>
            <p:cNvSpPr/>
            <p:nvPr/>
          </p:nvSpPr>
          <p:spPr bwMode="auto">
            <a:xfrm>
              <a:off x="7386843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1D7A6B03-932A-4FC9-8D21-B750BC35951B}"/>
              </a:ext>
            </a:extLst>
          </p:cNvPr>
          <p:cNvGrpSpPr/>
          <p:nvPr/>
        </p:nvGrpSpPr>
        <p:grpSpPr>
          <a:xfrm>
            <a:off x="6030941" y="1317924"/>
            <a:ext cx="1659015" cy="691147"/>
            <a:chOff x="2663030" y="3058557"/>
            <a:chExt cx="3601372" cy="1500335"/>
          </a:xfrm>
        </p:grpSpPr>
        <p:sp>
          <p:nvSpPr>
            <p:cNvPr id="124" name="平行四辺形 123">
              <a:extLst>
                <a:ext uri="{FF2B5EF4-FFF2-40B4-BE49-F238E27FC236}">
                  <a16:creationId xmlns:a16="http://schemas.microsoft.com/office/drawing/2014/main" id="{F30A0E82-D298-474E-8313-CB4528C9BD56}"/>
                </a:ext>
              </a:extLst>
            </p:cNvPr>
            <p:cNvSpPr/>
            <p:nvPr/>
          </p:nvSpPr>
          <p:spPr bwMode="auto">
            <a:xfrm rot="1800000">
              <a:off x="4946387" y="4316708"/>
              <a:ext cx="413485" cy="45719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F9C7D531-B99B-427D-BC6F-EBBDB715E911}"/>
                </a:ext>
              </a:extLst>
            </p:cNvPr>
            <p:cNvSpPr/>
            <p:nvPr/>
          </p:nvSpPr>
          <p:spPr bwMode="auto">
            <a:xfrm>
              <a:off x="5262244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E8A74DE8-011B-4510-B84B-9CBB9FB53560}"/>
                </a:ext>
              </a:extLst>
            </p:cNvPr>
            <p:cNvSpPr/>
            <p:nvPr/>
          </p:nvSpPr>
          <p:spPr bwMode="auto">
            <a:xfrm>
              <a:off x="5306954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レーム (半分) 126">
              <a:extLst>
                <a:ext uri="{FF2B5EF4-FFF2-40B4-BE49-F238E27FC236}">
                  <a16:creationId xmlns:a16="http://schemas.microsoft.com/office/drawing/2014/main" id="{2C0DB2B7-792A-48CA-BB9D-9A29CB99CF05}"/>
                </a:ext>
              </a:extLst>
            </p:cNvPr>
            <p:cNvSpPr/>
            <p:nvPr/>
          </p:nvSpPr>
          <p:spPr bwMode="auto">
            <a:xfrm rot="14400000">
              <a:off x="3074932" y="41788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1CEAE4F0-FC95-42A1-9B22-FB2CA9839AAC}"/>
                </a:ext>
              </a:extLst>
            </p:cNvPr>
            <p:cNvSpPr/>
            <p:nvPr/>
          </p:nvSpPr>
          <p:spPr bwMode="auto">
            <a:xfrm>
              <a:off x="3000056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C171970D-3479-4CD0-BAED-565E108AF738}"/>
                </a:ext>
              </a:extLst>
            </p:cNvPr>
            <p:cNvSpPr/>
            <p:nvPr/>
          </p:nvSpPr>
          <p:spPr bwMode="auto">
            <a:xfrm>
              <a:off x="3044766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257F64F-716B-4A9A-8755-C0C87F37FAE0}"/>
                </a:ext>
              </a:extLst>
            </p:cNvPr>
            <p:cNvSpPr/>
            <p:nvPr/>
          </p:nvSpPr>
          <p:spPr bwMode="auto">
            <a:xfrm>
              <a:off x="5497122" y="3330991"/>
              <a:ext cx="574048" cy="666681"/>
            </a:xfrm>
            <a:custGeom>
              <a:avLst/>
              <a:gdLst>
                <a:gd name="connsiteX0" fmla="*/ 574048 w 574048"/>
                <a:gd name="connsiteY0" fmla="*/ 0 h 666681"/>
                <a:gd name="connsiteX1" fmla="*/ 495656 w 574048"/>
                <a:gd name="connsiteY1" fmla="*/ 480804 h 666681"/>
                <a:gd name="connsiteX2" fmla="*/ 480050 w 574048"/>
                <a:gd name="connsiteY2" fmla="*/ 479231 h 666681"/>
                <a:gd name="connsiteX3" fmla="*/ 252077 w 574048"/>
                <a:gd name="connsiteY3" fmla="*/ 630342 h 666681"/>
                <a:gd name="connsiteX4" fmla="*/ 241835 w 574048"/>
                <a:gd name="connsiteY4" fmla="*/ 663338 h 666681"/>
                <a:gd name="connsiteX5" fmla="*/ 0 w 574048"/>
                <a:gd name="connsiteY5" fmla="*/ 666681 h 666681"/>
                <a:gd name="connsiteX6" fmla="*/ 339804 w 574048"/>
                <a:gd name="connsiteY6" fmla="*/ 6448 h 6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048" h="666681">
                  <a:moveTo>
                    <a:pt x="574048" y="0"/>
                  </a:moveTo>
                  <a:lnTo>
                    <a:pt x="495656" y="480804"/>
                  </a:lnTo>
                  <a:lnTo>
                    <a:pt x="480050" y="479231"/>
                  </a:lnTo>
                  <a:cubicBezTo>
                    <a:pt x="377567" y="479231"/>
                    <a:pt x="289637" y="541540"/>
                    <a:pt x="252077" y="630342"/>
                  </a:cubicBezTo>
                  <a:lnTo>
                    <a:pt x="241835" y="663338"/>
                  </a:lnTo>
                  <a:lnTo>
                    <a:pt x="0" y="666681"/>
                  </a:lnTo>
                  <a:lnTo>
                    <a:pt x="339804" y="6448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623DB51-20B8-442F-B089-F07F76E21387}"/>
                </a:ext>
              </a:extLst>
            </p:cNvPr>
            <p:cNvSpPr/>
            <p:nvPr/>
          </p:nvSpPr>
          <p:spPr bwMode="auto">
            <a:xfrm>
              <a:off x="3968450" y="3330992"/>
              <a:ext cx="398764" cy="161899"/>
            </a:xfrm>
            <a:custGeom>
              <a:avLst/>
              <a:gdLst>
                <a:gd name="connsiteX0" fmla="*/ 97042 w 398764"/>
                <a:gd name="connsiteY0" fmla="*/ 0 h 161899"/>
                <a:gd name="connsiteX1" fmla="*/ 301722 w 398764"/>
                <a:gd name="connsiteY1" fmla="*/ 0 h 161899"/>
                <a:gd name="connsiteX2" fmla="*/ 398764 w 398764"/>
                <a:gd name="connsiteY2" fmla="*/ 97042 h 161899"/>
                <a:gd name="connsiteX3" fmla="*/ 398764 w 398764"/>
                <a:gd name="connsiteY3" fmla="*/ 161899 h 161899"/>
                <a:gd name="connsiteX4" fmla="*/ 0 w 398764"/>
                <a:gd name="connsiteY4" fmla="*/ 161899 h 161899"/>
                <a:gd name="connsiteX5" fmla="*/ 0 w 398764"/>
                <a:gd name="connsiteY5" fmla="*/ 97042 h 161899"/>
                <a:gd name="connsiteX6" fmla="*/ 97042 w 398764"/>
                <a:gd name="connsiteY6" fmla="*/ 0 h 161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764" h="161899">
                  <a:moveTo>
                    <a:pt x="97042" y="0"/>
                  </a:moveTo>
                  <a:lnTo>
                    <a:pt x="301722" y="0"/>
                  </a:lnTo>
                  <a:cubicBezTo>
                    <a:pt x="355317" y="0"/>
                    <a:pt x="398764" y="43447"/>
                    <a:pt x="398764" y="97042"/>
                  </a:cubicBezTo>
                  <a:lnTo>
                    <a:pt x="398764" y="161899"/>
                  </a:lnTo>
                  <a:lnTo>
                    <a:pt x="0" y="161899"/>
                  </a:lnTo>
                  <a:lnTo>
                    <a:pt x="0" y="97042"/>
                  </a:lnTo>
                  <a:cubicBezTo>
                    <a:pt x="0" y="43447"/>
                    <a:pt x="43447" y="0"/>
                    <a:pt x="97042" y="0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平行四辺形 131">
              <a:extLst>
                <a:ext uri="{FF2B5EF4-FFF2-40B4-BE49-F238E27FC236}">
                  <a16:creationId xmlns:a16="http://schemas.microsoft.com/office/drawing/2014/main" id="{AD998707-9CC7-4560-83B1-6B5F92A7F02E}"/>
                </a:ext>
              </a:extLst>
            </p:cNvPr>
            <p:cNvSpPr/>
            <p:nvPr/>
          </p:nvSpPr>
          <p:spPr bwMode="auto">
            <a:xfrm rot="21167086">
              <a:off x="4211595" y="3058557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平行四辺形 132">
              <a:extLst>
                <a:ext uri="{FF2B5EF4-FFF2-40B4-BE49-F238E27FC236}">
                  <a16:creationId xmlns:a16="http://schemas.microsoft.com/office/drawing/2014/main" id="{7EF9853A-ADC5-4E51-8C69-0C3B506E9799}"/>
                </a:ext>
              </a:extLst>
            </p:cNvPr>
            <p:cNvSpPr/>
            <p:nvPr/>
          </p:nvSpPr>
          <p:spPr bwMode="auto">
            <a:xfrm rot="255630">
              <a:off x="2807518" y="3105815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平行四辺形 133">
              <a:extLst>
                <a:ext uri="{FF2B5EF4-FFF2-40B4-BE49-F238E27FC236}">
                  <a16:creationId xmlns:a16="http://schemas.microsoft.com/office/drawing/2014/main" id="{673A17AE-9238-4D65-B409-B28A8DC75BC8}"/>
                </a:ext>
              </a:extLst>
            </p:cNvPr>
            <p:cNvSpPr/>
            <p:nvPr/>
          </p:nvSpPr>
          <p:spPr bwMode="auto">
            <a:xfrm rot="20700000">
              <a:off x="3363921" y="3343261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平行四辺形 134">
              <a:extLst>
                <a:ext uri="{FF2B5EF4-FFF2-40B4-BE49-F238E27FC236}">
                  <a16:creationId xmlns:a16="http://schemas.microsoft.com/office/drawing/2014/main" id="{85488EF5-C105-43F9-B1A1-13654CDA252F}"/>
                </a:ext>
              </a:extLst>
            </p:cNvPr>
            <p:cNvSpPr/>
            <p:nvPr/>
          </p:nvSpPr>
          <p:spPr bwMode="auto">
            <a:xfrm rot="900000" flipH="1">
              <a:off x="4309026" y="3343263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3FF9413-F269-4034-BF54-91B50C1DC77C}"/>
                </a:ext>
              </a:extLst>
            </p:cNvPr>
            <p:cNvSpPr/>
            <p:nvPr/>
          </p:nvSpPr>
          <p:spPr bwMode="auto">
            <a:xfrm>
              <a:off x="3470742" y="3582213"/>
              <a:ext cx="633156" cy="211756"/>
            </a:xfrm>
            <a:custGeom>
              <a:avLst/>
              <a:gdLst>
                <a:gd name="connsiteX0" fmla="*/ 241881 w 633156"/>
                <a:gd name="connsiteY0" fmla="*/ 0 h 211756"/>
                <a:gd name="connsiteX1" fmla="*/ 633156 w 633156"/>
                <a:gd name="connsiteY1" fmla="*/ 0 h 211756"/>
                <a:gd name="connsiteX2" fmla="*/ 580217 w 633156"/>
                <a:gd name="connsiteY2" fmla="*/ 211756 h 211756"/>
                <a:gd name="connsiteX3" fmla="*/ 0 w 633156"/>
                <a:gd name="connsiteY3" fmla="*/ 211756 h 211756"/>
                <a:gd name="connsiteX4" fmla="*/ 46159 w 633156"/>
                <a:gd name="connsiteY4" fmla="*/ 132494 h 211756"/>
                <a:gd name="connsiteX5" fmla="*/ 199431 w 633156"/>
                <a:gd name="connsiteY5" fmla="*/ 12296 h 211756"/>
                <a:gd name="connsiteX6" fmla="*/ 241881 w 633156"/>
                <a:gd name="connsiteY6" fmla="*/ 0 h 21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3156" h="211756">
                  <a:moveTo>
                    <a:pt x="241881" y="0"/>
                  </a:moveTo>
                  <a:lnTo>
                    <a:pt x="633156" y="0"/>
                  </a:lnTo>
                  <a:lnTo>
                    <a:pt x="580217" y="211756"/>
                  </a:lnTo>
                  <a:lnTo>
                    <a:pt x="0" y="211756"/>
                  </a:lnTo>
                  <a:lnTo>
                    <a:pt x="46159" y="132494"/>
                  </a:lnTo>
                  <a:cubicBezTo>
                    <a:pt x="86011" y="80515"/>
                    <a:pt x="138675" y="38876"/>
                    <a:pt x="199431" y="12296"/>
                  </a:cubicBezTo>
                  <a:lnTo>
                    <a:pt x="241881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EEC91D6B-7525-4417-8E76-A3ED36A7ADCB}"/>
                </a:ext>
              </a:extLst>
            </p:cNvPr>
            <p:cNvSpPr/>
            <p:nvPr/>
          </p:nvSpPr>
          <p:spPr bwMode="auto">
            <a:xfrm>
              <a:off x="2663030" y="3441980"/>
              <a:ext cx="3100058" cy="898776"/>
            </a:xfrm>
            <a:custGeom>
              <a:avLst/>
              <a:gdLst>
                <a:gd name="connsiteX0" fmla="*/ 1229375 w 3100058"/>
                <a:gd name="connsiteY0" fmla="*/ 0 h 898776"/>
                <a:gd name="connsiteX1" fmla="*/ 1780226 w 3100058"/>
                <a:gd name="connsiteY1" fmla="*/ 0 h 898776"/>
                <a:gd name="connsiteX2" fmla="*/ 1893906 w 3100058"/>
                <a:gd name="connsiteY2" fmla="*/ 113680 h 898776"/>
                <a:gd name="connsiteX3" fmla="*/ 1893906 w 3100058"/>
                <a:gd name="connsiteY3" fmla="*/ 122956 h 898776"/>
                <a:gd name="connsiteX4" fmla="*/ 1914903 w 3100058"/>
                <a:gd name="connsiteY4" fmla="*/ 124544 h 898776"/>
                <a:gd name="connsiteX5" fmla="*/ 2214368 w 3100058"/>
                <a:gd name="connsiteY5" fmla="*/ 357861 h 898776"/>
                <a:gd name="connsiteX6" fmla="*/ 2221308 w 3100058"/>
                <a:gd name="connsiteY6" fmla="*/ 392240 h 898776"/>
                <a:gd name="connsiteX7" fmla="*/ 3100058 w 3100058"/>
                <a:gd name="connsiteY7" fmla="*/ 507291 h 898776"/>
                <a:gd name="connsiteX8" fmla="*/ 3100058 w 3100058"/>
                <a:gd name="connsiteY8" fmla="*/ 737266 h 898776"/>
                <a:gd name="connsiteX9" fmla="*/ 1939315 w 3100058"/>
                <a:gd name="connsiteY9" fmla="*/ 889237 h 898776"/>
                <a:gd name="connsiteX10" fmla="*/ 1934075 w 3100058"/>
                <a:gd name="connsiteY10" fmla="*/ 890864 h 898776"/>
                <a:gd name="connsiteX11" fmla="*/ 1855606 w 3100058"/>
                <a:gd name="connsiteY11" fmla="*/ 898774 h 898776"/>
                <a:gd name="connsiteX12" fmla="*/ 1656147 w 3100058"/>
                <a:gd name="connsiteY12" fmla="*/ 898774 h 898776"/>
                <a:gd name="connsiteX13" fmla="*/ 1656144 w 3100058"/>
                <a:gd name="connsiteY13" fmla="*/ 898774 h 898776"/>
                <a:gd name="connsiteX14" fmla="*/ 483186 w 3100058"/>
                <a:gd name="connsiteY14" fmla="*/ 898773 h 898776"/>
                <a:gd name="connsiteX15" fmla="*/ 473785 w 3100058"/>
                <a:gd name="connsiteY15" fmla="*/ 897352 h 898776"/>
                <a:gd name="connsiteX16" fmla="*/ 446258 w 3100058"/>
                <a:gd name="connsiteY16" fmla="*/ 898776 h 898776"/>
                <a:gd name="connsiteX17" fmla="*/ 8774 w 3100058"/>
                <a:gd name="connsiteY17" fmla="*/ 674214 h 898776"/>
                <a:gd name="connsiteX18" fmla="*/ 804292 w 3100058"/>
                <a:gd name="connsiteY18" fmla="*/ 357861 h 898776"/>
                <a:gd name="connsiteX19" fmla="*/ 807712 w 3100058"/>
                <a:gd name="connsiteY19" fmla="*/ 351989 h 898776"/>
                <a:gd name="connsiteX20" fmla="*/ 1387929 w 3100058"/>
                <a:gd name="connsiteY20" fmla="*/ 351989 h 898776"/>
                <a:gd name="connsiteX21" fmla="*/ 1440868 w 3100058"/>
                <a:gd name="connsiteY21" fmla="*/ 140233 h 898776"/>
                <a:gd name="connsiteX22" fmla="*/ 1049593 w 3100058"/>
                <a:gd name="connsiteY22" fmla="*/ 140233 h 898776"/>
                <a:gd name="connsiteX23" fmla="*/ 1103757 w 3100058"/>
                <a:gd name="connsiteY23" fmla="*/ 124544 h 898776"/>
                <a:gd name="connsiteX24" fmla="*/ 1115695 w 3100058"/>
                <a:gd name="connsiteY24" fmla="*/ 123641 h 898776"/>
                <a:gd name="connsiteX25" fmla="*/ 1115695 w 3100058"/>
                <a:gd name="connsiteY25" fmla="*/ 113680 h 898776"/>
                <a:gd name="connsiteX26" fmla="*/ 1229375 w 3100058"/>
                <a:gd name="connsiteY26" fmla="*/ 0 h 89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00058" h="898776">
                  <a:moveTo>
                    <a:pt x="1229375" y="0"/>
                  </a:moveTo>
                  <a:lnTo>
                    <a:pt x="1780226" y="0"/>
                  </a:lnTo>
                  <a:cubicBezTo>
                    <a:pt x="1843010" y="0"/>
                    <a:pt x="1893906" y="50896"/>
                    <a:pt x="1893906" y="113680"/>
                  </a:cubicBezTo>
                  <a:lnTo>
                    <a:pt x="1893906" y="122956"/>
                  </a:lnTo>
                  <a:lnTo>
                    <a:pt x="1914903" y="124544"/>
                  </a:lnTo>
                  <a:cubicBezTo>
                    <a:pt x="2050240" y="145224"/>
                    <a:pt x="2162649" y="235583"/>
                    <a:pt x="2214368" y="357861"/>
                  </a:cubicBezTo>
                  <a:lnTo>
                    <a:pt x="2221308" y="392240"/>
                  </a:lnTo>
                  <a:lnTo>
                    <a:pt x="3100058" y="507291"/>
                  </a:lnTo>
                  <a:lnTo>
                    <a:pt x="3100058" y="737266"/>
                  </a:lnTo>
                  <a:lnTo>
                    <a:pt x="1939315" y="889237"/>
                  </a:lnTo>
                  <a:lnTo>
                    <a:pt x="1934075" y="890864"/>
                  </a:lnTo>
                  <a:cubicBezTo>
                    <a:pt x="1908729" y="896050"/>
                    <a:pt x="1882486" y="898774"/>
                    <a:pt x="1855606" y="898774"/>
                  </a:cubicBezTo>
                  <a:lnTo>
                    <a:pt x="1656147" y="898774"/>
                  </a:lnTo>
                  <a:lnTo>
                    <a:pt x="1656144" y="898774"/>
                  </a:lnTo>
                  <a:lnTo>
                    <a:pt x="483186" y="898773"/>
                  </a:lnTo>
                  <a:lnTo>
                    <a:pt x="473785" y="897352"/>
                  </a:lnTo>
                  <a:lnTo>
                    <a:pt x="446258" y="898776"/>
                  </a:lnTo>
                  <a:cubicBezTo>
                    <a:pt x="204642" y="898776"/>
                    <a:pt x="-50898" y="764367"/>
                    <a:pt x="8774" y="674214"/>
                  </a:cubicBezTo>
                  <a:cubicBezTo>
                    <a:pt x="68446" y="584061"/>
                    <a:pt x="621795" y="449473"/>
                    <a:pt x="804292" y="357861"/>
                  </a:cubicBezTo>
                  <a:lnTo>
                    <a:pt x="807712" y="351989"/>
                  </a:lnTo>
                  <a:lnTo>
                    <a:pt x="1387929" y="351989"/>
                  </a:lnTo>
                  <a:lnTo>
                    <a:pt x="1440868" y="140233"/>
                  </a:lnTo>
                  <a:lnTo>
                    <a:pt x="1049593" y="140233"/>
                  </a:lnTo>
                  <a:lnTo>
                    <a:pt x="1103757" y="124544"/>
                  </a:lnTo>
                  <a:lnTo>
                    <a:pt x="1115695" y="123641"/>
                  </a:lnTo>
                  <a:lnTo>
                    <a:pt x="1115695" y="113680"/>
                  </a:lnTo>
                  <a:cubicBezTo>
                    <a:pt x="1115695" y="50896"/>
                    <a:pt x="1166591" y="0"/>
                    <a:pt x="1229375" y="0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: 塗りつぶしなし 137">
              <a:extLst>
                <a:ext uri="{FF2B5EF4-FFF2-40B4-BE49-F238E27FC236}">
                  <a16:creationId xmlns:a16="http://schemas.microsoft.com/office/drawing/2014/main" id="{9932CFE0-4EF9-4B83-B39B-AB52431669EF}"/>
                </a:ext>
              </a:extLst>
            </p:cNvPr>
            <p:cNvSpPr/>
            <p:nvPr/>
          </p:nvSpPr>
          <p:spPr bwMode="auto">
            <a:xfrm>
              <a:off x="5689942" y="3766751"/>
              <a:ext cx="574460" cy="574460"/>
            </a:xfrm>
            <a:prstGeom prst="donut">
              <a:avLst>
                <a:gd name="adj" fmla="val 16580"/>
              </a:avLst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四角形: 角を丸くする 6">
              <a:extLst>
                <a:ext uri="{FF2B5EF4-FFF2-40B4-BE49-F238E27FC236}">
                  <a16:creationId xmlns:a16="http://schemas.microsoft.com/office/drawing/2014/main" id="{B419677C-75CA-413D-93E0-DA1F488796C0}"/>
                </a:ext>
              </a:extLst>
            </p:cNvPr>
            <p:cNvSpPr/>
            <p:nvPr/>
          </p:nvSpPr>
          <p:spPr bwMode="auto">
            <a:xfrm rot="11415849">
              <a:off x="5975031" y="4031193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6">
              <a:extLst>
                <a:ext uri="{FF2B5EF4-FFF2-40B4-BE49-F238E27FC236}">
                  <a16:creationId xmlns:a16="http://schemas.microsoft.com/office/drawing/2014/main" id="{24C4D4FB-6D2D-45F4-94DF-50E6DDE0FCA5}"/>
                </a:ext>
              </a:extLst>
            </p:cNvPr>
            <p:cNvSpPr/>
            <p:nvPr/>
          </p:nvSpPr>
          <p:spPr bwMode="auto">
            <a:xfrm rot="15015849" flipH="1">
              <a:off x="5857926" y="3934084"/>
              <a:ext cx="172904" cy="7313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角を丸くする 6">
              <a:extLst>
                <a:ext uri="{FF2B5EF4-FFF2-40B4-BE49-F238E27FC236}">
                  <a16:creationId xmlns:a16="http://schemas.microsoft.com/office/drawing/2014/main" id="{1C9531CB-FF1A-4E2F-9CB6-01DB0619A140}"/>
                </a:ext>
              </a:extLst>
            </p:cNvPr>
            <p:cNvSpPr/>
            <p:nvPr/>
          </p:nvSpPr>
          <p:spPr bwMode="auto">
            <a:xfrm rot="7815849" flipH="1">
              <a:off x="5829198" y="4083322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2A18160F-5193-4D17-BD71-A6D389920A4B}"/>
                </a:ext>
              </a:extLst>
            </p:cNvPr>
            <p:cNvSpPr/>
            <p:nvPr/>
          </p:nvSpPr>
          <p:spPr bwMode="auto">
            <a:xfrm rot="20415849">
              <a:off x="5937084" y="4017858"/>
              <a:ext cx="67281" cy="69784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AEB07BC8-0ED9-4934-A3A0-E3325EDB699C}"/>
                </a:ext>
              </a:extLst>
            </p:cNvPr>
            <p:cNvSpPr/>
            <p:nvPr/>
          </p:nvSpPr>
          <p:spPr bwMode="auto">
            <a:xfrm>
              <a:off x="4103898" y="4165313"/>
              <a:ext cx="700629" cy="20377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台形 143">
              <a:extLst>
                <a:ext uri="{FF2B5EF4-FFF2-40B4-BE49-F238E27FC236}">
                  <a16:creationId xmlns:a16="http://schemas.microsoft.com/office/drawing/2014/main" id="{BAD11A30-2DE4-4BAB-80B1-AD8D95E17EB1}"/>
                </a:ext>
              </a:extLst>
            </p:cNvPr>
            <p:cNvSpPr/>
            <p:nvPr/>
          </p:nvSpPr>
          <p:spPr bwMode="auto">
            <a:xfrm>
              <a:off x="4130130" y="3582213"/>
              <a:ext cx="346451" cy="213500"/>
            </a:xfrm>
            <a:prstGeom prst="trapezoid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459DB039-E7E2-4D86-859B-58B9AC042282}"/>
              </a:ext>
            </a:extLst>
          </p:cNvPr>
          <p:cNvGrpSpPr/>
          <p:nvPr/>
        </p:nvGrpSpPr>
        <p:grpSpPr>
          <a:xfrm>
            <a:off x="404287" y="1104037"/>
            <a:ext cx="1661872" cy="1175775"/>
            <a:chOff x="243261" y="2695923"/>
            <a:chExt cx="2378052" cy="1682473"/>
          </a:xfrm>
        </p:grpSpPr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55C2D936-3E3D-4928-ABC1-6D050806D80A}"/>
                </a:ext>
              </a:extLst>
            </p:cNvPr>
            <p:cNvSpPr/>
            <p:nvPr/>
          </p:nvSpPr>
          <p:spPr bwMode="auto">
            <a:xfrm>
              <a:off x="633678" y="4096952"/>
              <a:ext cx="1164642" cy="281444"/>
            </a:xfrm>
            <a:custGeom>
              <a:avLst/>
              <a:gdLst>
                <a:gd name="connsiteX0" fmla="*/ 358882 w 1164642"/>
                <a:gd name="connsiteY0" fmla="*/ 0 h 281444"/>
                <a:gd name="connsiteX1" fmla="*/ 414072 w 1164642"/>
                <a:gd name="connsiteY1" fmla="*/ 0 h 281444"/>
                <a:gd name="connsiteX2" fmla="*/ 414072 w 1164642"/>
                <a:gd name="connsiteY2" fmla="*/ 221932 h 281444"/>
                <a:gd name="connsiteX3" fmla="*/ 746232 w 1164642"/>
                <a:gd name="connsiteY3" fmla="*/ 221932 h 281444"/>
                <a:gd name="connsiteX4" fmla="*/ 746232 w 1164642"/>
                <a:gd name="connsiteY4" fmla="*/ 0 h 281444"/>
                <a:gd name="connsiteX5" fmla="*/ 801422 w 1164642"/>
                <a:gd name="connsiteY5" fmla="*/ 0 h 281444"/>
                <a:gd name="connsiteX6" fmla="*/ 801422 w 1164642"/>
                <a:gd name="connsiteY6" fmla="*/ 221932 h 281444"/>
                <a:gd name="connsiteX7" fmla="*/ 879035 w 1164642"/>
                <a:gd name="connsiteY7" fmla="*/ 221932 h 281444"/>
                <a:gd name="connsiteX8" fmla="*/ 1052637 w 1164642"/>
                <a:gd name="connsiteY8" fmla="*/ 150023 h 281444"/>
                <a:gd name="connsiteX9" fmla="*/ 1104846 w 1164642"/>
                <a:gd name="connsiteY9" fmla="*/ 72586 h 281444"/>
                <a:gd name="connsiteX10" fmla="*/ 1164642 w 1164642"/>
                <a:gd name="connsiteY10" fmla="*/ 72586 h 281444"/>
                <a:gd name="connsiteX11" fmla="*/ 1160087 w 1164642"/>
                <a:gd name="connsiteY11" fmla="*/ 95151 h 281444"/>
                <a:gd name="connsiteX12" fmla="*/ 879035 w 1164642"/>
                <a:gd name="connsiteY12" fmla="*/ 281444 h 281444"/>
                <a:gd name="connsiteX13" fmla="*/ 285607 w 1164642"/>
                <a:gd name="connsiteY13" fmla="*/ 281444 h 281444"/>
                <a:gd name="connsiteX14" fmla="*/ 4555 w 1164642"/>
                <a:gd name="connsiteY14" fmla="*/ 95151 h 281444"/>
                <a:gd name="connsiteX15" fmla="*/ 0 w 1164642"/>
                <a:gd name="connsiteY15" fmla="*/ 72586 h 281444"/>
                <a:gd name="connsiteX16" fmla="*/ 59796 w 1164642"/>
                <a:gd name="connsiteY16" fmla="*/ 72586 h 281444"/>
                <a:gd name="connsiteX17" fmla="*/ 112005 w 1164642"/>
                <a:gd name="connsiteY17" fmla="*/ 150023 h 281444"/>
                <a:gd name="connsiteX18" fmla="*/ 285607 w 1164642"/>
                <a:gd name="connsiteY18" fmla="*/ 221932 h 281444"/>
                <a:gd name="connsiteX19" fmla="*/ 358882 w 1164642"/>
                <a:gd name="connsiteY19" fmla="*/ 221932 h 28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4642" h="281444">
                  <a:moveTo>
                    <a:pt x="358882" y="0"/>
                  </a:moveTo>
                  <a:lnTo>
                    <a:pt x="414072" y="0"/>
                  </a:lnTo>
                  <a:lnTo>
                    <a:pt x="414072" y="221932"/>
                  </a:lnTo>
                  <a:lnTo>
                    <a:pt x="746232" y="221932"/>
                  </a:lnTo>
                  <a:lnTo>
                    <a:pt x="746232" y="0"/>
                  </a:lnTo>
                  <a:lnTo>
                    <a:pt x="801422" y="0"/>
                  </a:lnTo>
                  <a:lnTo>
                    <a:pt x="801422" y="221932"/>
                  </a:lnTo>
                  <a:lnTo>
                    <a:pt x="879035" y="221932"/>
                  </a:lnTo>
                  <a:cubicBezTo>
                    <a:pt x="946830" y="221932"/>
                    <a:pt x="1008208" y="194453"/>
                    <a:pt x="1052637" y="150023"/>
                  </a:cubicBezTo>
                  <a:lnTo>
                    <a:pt x="1104846" y="72586"/>
                  </a:lnTo>
                  <a:lnTo>
                    <a:pt x="1164642" y="72586"/>
                  </a:lnTo>
                  <a:lnTo>
                    <a:pt x="1160087" y="95151"/>
                  </a:lnTo>
                  <a:cubicBezTo>
                    <a:pt x="1113782" y="204628"/>
                    <a:pt x="1005379" y="281444"/>
                    <a:pt x="879035" y="281444"/>
                  </a:cubicBezTo>
                  <a:lnTo>
                    <a:pt x="285607" y="281444"/>
                  </a:lnTo>
                  <a:cubicBezTo>
                    <a:pt x="159263" y="281444"/>
                    <a:pt x="50860" y="204628"/>
                    <a:pt x="4555" y="95151"/>
                  </a:cubicBezTo>
                  <a:lnTo>
                    <a:pt x="0" y="72586"/>
                  </a:lnTo>
                  <a:lnTo>
                    <a:pt x="59796" y="72586"/>
                  </a:lnTo>
                  <a:lnTo>
                    <a:pt x="112005" y="150023"/>
                  </a:lnTo>
                  <a:cubicBezTo>
                    <a:pt x="156434" y="194453"/>
                    <a:pt x="217812" y="221932"/>
                    <a:pt x="285607" y="221932"/>
                  </a:cubicBezTo>
                  <a:lnTo>
                    <a:pt x="358882" y="22193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3DC4183E-70CC-40B4-A293-511AC87A447D}"/>
                </a:ext>
              </a:extLst>
            </p:cNvPr>
            <p:cNvSpPr/>
            <p:nvPr/>
          </p:nvSpPr>
          <p:spPr bwMode="auto">
            <a:xfrm>
              <a:off x="243261" y="2695923"/>
              <a:ext cx="1950540" cy="2588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662E7A41-C70F-427F-97D0-619E089EE709}"/>
                </a:ext>
              </a:extLst>
            </p:cNvPr>
            <p:cNvSpPr/>
            <p:nvPr/>
          </p:nvSpPr>
          <p:spPr bwMode="auto">
            <a:xfrm>
              <a:off x="1186185" y="2809454"/>
              <a:ext cx="76481" cy="7011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四角形: 角を丸くする 148">
              <a:extLst>
                <a:ext uri="{FF2B5EF4-FFF2-40B4-BE49-F238E27FC236}">
                  <a16:creationId xmlns:a16="http://schemas.microsoft.com/office/drawing/2014/main" id="{C502518A-2EF1-4A36-8979-4EB5359EE29F}"/>
                </a:ext>
              </a:extLst>
            </p:cNvPr>
            <p:cNvSpPr/>
            <p:nvPr/>
          </p:nvSpPr>
          <p:spPr bwMode="auto">
            <a:xfrm>
              <a:off x="1531132" y="3581401"/>
              <a:ext cx="853928" cy="100148"/>
            </a:xfrm>
            <a:prstGeom prst="roundRect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3FE549DA-B38E-4DA7-936C-D3A697092ABE}"/>
                </a:ext>
              </a:extLst>
            </p:cNvPr>
            <p:cNvSpPr/>
            <p:nvPr/>
          </p:nvSpPr>
          <p:spPr bwMode="auto">
            <a:xfrm>
              <a:off x="2178015" y="3409825"/>
              <a:ext cx="443298" cy="443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ED6F5844-0808-4B4F-9846-30A9D1F2DF66}"/>
                </a:ext>
              </a:extLst>
            </p:cNvPr>
            <p:cNvSpPr/>
            <p:nvPr/>
          </p:nvSpPr>
          <p:spPr bwMode="auto">
            <a:xfrm flipV="1">
              <a:off x="2322828" y="3554638"/>
              <a:ext cx="153672" cy="153672"/>
            </a:xfrm>
            <a:prstGeom prst="ellips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CC48FD7-A090-4E74-AA3C-B2530E69EC2F}"/>
                </a:ext>
              </a:extLst>
            </p:cNvPr>
            <p:cNvSpPr/>
            <p:nvPr/>
          </p:nvSpPr>
          <p:spPr bwMode="auto">
            <a:xfrm flipH="1">
              <a:off x="660950" y="3064043"/>
              <a:ext cx="1127114" cy="1134860"/>
            </a:xfrm>
            <a:custGeom>
              <a:avLst/>
              <a:gdLst>
                <a:gd name="connsiteX0" fmla="*/ 567430 w 1127114"/>
                <a:gd name="connsiteY0" fmla="*/ 0 h 1134860"/>
                <a:gd name="connsiteX1" fmla="*/ 0 w 1127114"/>
                <a:gd name="connsiteY1" fmla="*/ 567430 h 1134860"/>
                <a:gd name="connsiteX2" fmla="*/ 567430 w 1127114"/>
                <a:gd name="connsiteY2" fmla="*/ 1134860 h 1134860"/>
                <a:gd name="connsiteX3" fmla="*/ 1123332 w 1127114"/>
                <a:gd name="connsiteY3" fmla="*/ 681787 h 1134860"/>
                <a:gd name="connsiteX4" fmla="*/ 1127114 w 1127114"/>
                <a:gd name="connsiteY4" fmla="*/ 644266 h 1134860"/>
                <a:gd name="connsiteX5" fmla="*/ 883005 w 1127114"/>
                <a:gd name="connsiteY5" fmla="*/ 644266 h 1134860"/>
                <a:gd name="connsiteX6" fmla="*/ 883005 w 1127114"/>
                <a:gd name="connsiteY6" fmla="*/ 95996 h 1134860"/>
                <a:gd name="connsiteX7" fmla="*/ 788299 w 1127114"/>
                <a:gd name="connsiteY7" fmla="*/ 44591 h 1134860"/>
                <a:gd name="connsiteX8" fmla="*/ 567430 w 1127114"/>
                <a:gd name="connsiteY8" fmla="*/ 0 h 113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114" h="1134860">
                  <a:moveTo>
                    <a:pt x="567430" y="0"/>
                  </a:moveTo>
                  <a:cubicBezTo>
                    <a:pt x="254047" y="0"/>
                    <a:pt x="0" y="254047"/>
                    <a:pt x="0" y="567430"/>
                  </a:cubicBezTo>
                  <a:cubicBezTo>
                    <a:pt x="0" y="880813"/>
                    <a:pt x="254047" y="1134860"/>
                    <a:pt x="567430" y="1134860"/>
                  </a:cubicBezTo>
                  <a:cubicBezTo>
                    <a:pt x="841640" y="1134860"/>
                    <a:pt x="1070421" y="940355"/>
                    <a:pt x="1123332" y="681787"/>
                  </a:cubicBezTo>
                  <a:lnTo>
                    <a:pt x="1127114" y="644266"/>
                  </a:lnTo>
                  <a:lnTo>
                    <a:pt x="883005" y="644266"/>
                  </a:lnTo>
                  <a:lnTo>
                    <a:pt x="883005" y="95996"/>
                  </a:lnTo>
                  <a:lnTo>
                    <a:pt x="788299" y="44591"/>
                  </a:lnTo>
                  <a:cubicBezTo>
                    <a:pt x="720413" y="15878"/>
                    <a:pt x="645776" y="0"/>
                    <a:pt x="567430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99758DD0-8E39-422A-BA29-BBDD498CCB49}"/>
                </a:ext>
              </a:extLst>
            </p:cNvPr>
            <p:cNvSpPr/>
            <p:nvPr/>
          </p:nvSpPr>
          <p:spPr bwMode="auto">
            <a:xfrm flipH="1">
              <a:off x="653205" y="3160040"/>
              <a:ext cx="251855" cy="548270"/>
            </a:xfrm>
            <a:custGeom>
              <a:avLst/>
              <a:gdLst>
                <a:gd name="connsiteX0" fmla="*/ 0 w 251855"/>
                <a:gd name="connsiteY0" fmla="*/ 0 h 548270"/>
                <a:gd name="connsiteX1" fmla="*/ 0 w 251855"/>
                <a:gd name="connsiteY1" fmla="*/ 548270 h 548270"/>
                <a:gd name="connsiteX2" fmla="*/ 244109 w 251855"/>
                <a:gd name="connsiteY2" fmla="*/ 548270 h 548270"/>
                <a:gd name="connsiteX3" fmla="*/ 251855 w 251855"/>
                <a:gd name="connsiteY3" fmla="*/ 471434 h 548270"/>
                <a:gd name="connsiteX4" fmla="*/ 1681 w 251855"/>
                <a:gd name="connsiteY4" fmla="*/ 912 h 548270"/>
                <a:gd name="connsiteX5" fmla="*/ 0 w 251855"/>
                <a:gd name="connsiteY5" fmla="*/ 0 h 54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855" h="548270">
                  <a:moveTo>
                    <a:pt x="0" y="0"/>
                  </a:moveTo>
                  <a:lnTo>
                    <a:pt x="0" y="548270"/>
                  </a:lnTo>
                  <a:lnTo>
                    <a:pt x="244109" y="548270"/>
                  </a:lnTo>
                  <a:lnTo>
                    <a:pt x="251855" y="471434"/>
                  </a:lnTo>
                  <a:cubicBezTo>
                    <a:pt x="251855" y="275570"/>
                    <a:pt x="152618" y="102884"/>
                    <a:pt x="1681" y="9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76D1E9F3-40F5-4C2F-8D98-0777C89C7B4D}"/>
              </a:ext>
            </a:extLst>
          </p:cNvPr>
          <p:cNvGrpSpPr/>
          <p:nvPr/>
        </p:nvGrpSpPr>
        <p:grpSpPr>
          <a:xfrm>
            <a:off x="2273139" y="5057128"/>
            <a:ext cx="1636217" cy="1023145"/>
            <a:chOff x="843857" y="4909517"/>
            <a:chExt cx="2132063" cy="1333203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D722395E-A165-4731-863D-560219741BBD}"/>
                </a:ext>
              </a:extLst>
            </p:cNvPr>
            <p:cNvSpPr/>
            <p:nvPr/>
          </p:nvSpPr>
          <p:spPr bwMode="auto">
            <a:xfrm rot="10800000" flipH="1">
              <a:off x="940362" y="5840099"/>
              <a:ext cx="1461425" cy="402621"/>
            </a:xfrm>
            <a:custGeom>
              <a:avLst/>
              <a:gdLst>
                <a:gd name="connsiteX0" fmla="*/ 464475 w 1461425"/>
                <a:gd name="connsiteY0" fmla="*/ 402621 h 402621"/>
                <a:gd name="connsiteX1" fmla="*/ 532737 w 1461425"/>
                <a:gd name="connsiteY1" fmla="*/ 402621 h 402621"/>
                <a:gd name="connsiteX2" fmla="*/ 532737 w 1461425"/>
                <a:gd name="connsiteY2" fmla="*/ 68595 h 402621"/>
                <a:gd name="connsiteX3" fmla="*/ 883575 w 1461425"/>
                <a:gd name="connsiteY3" fmla="*/ 68595 h 402621"/>
                <a:gd name="connsiteX4" fmla="*/ 883575 w 1461425"/>
                <a:gd name="connsiteY4" fmla="*/ 402621 h 402621"/>
                <a:gd name="connsiteX5" fmla="*/ 951837 w 1461425"/>
                <a:gd name="connsiteY5" fmla="*/ 402621 h 402621"/>
                <a:gd name="connsiteX6" fmla="*/ 951837 w 1461425"/>
                <a:gd name="connsiteY6" fmla="*/ 68595 h 402621"/>
                <a:gd name="connsiteX7" fmla="*/ 1461425 w 1461425"/>
                <a:gd name="connsiteY7" fmla="*/ 68595 h 402621"/>
                <a:gd name="connsiteX8" fmla="*/ 1461425 w 1461425"/>
                <a:gd name="connsiteY8" fmla="*/ 0 h 402621"/>
                <a:gd name="connsiteX9" fmla="*/ 139077 w 1461425"/>
                <a:gd name="connsiteY9" fmla="*/ 0 h 402621"/>
                <a:gd name="connsiteX10" fmla="*/ 0 w 1461425"/>
                <a:gd name="connsiteY10" fmla="*/ 139077 h 402621"/>
                <a:gd name="connsiteX11" fmla="*/ 0 w 1461425"/>
                <a:gd name="connsiteY11" fmla="*/ 189246 h 402621"/>
                <a:gd name="connsiteX12" fmla="*/ 68594 w 1461425"/>
                <a:gd name="connsiteY12" fmla="*/ 189246 h 402621"/>
                <a:gd name="connsiteX13" fmla="*/ 68594 w 1461425"/>
                <a:gd name="connsiteY13" fmla="*/ 139078 h 402621"/>
                <a:gd name="connsiteX14" fmla="*/ 139077 w 1461425"/>
                <a:gd name="connsiteY14" fmla="*/ 68595 h 402621"/>
                <a:gd name="connsiteX15" fmla="*/ 464475 w 1461425"/>
                <a:gd name="connsiteY15" fmla="*/ 68595 h 40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1425" h="402621">
                  <a:moveTo>
                    <a:pt x="464475" y="402621"/>
                  </a:moveTo>
                  <a:lnTo>
                    <a:pt x="532737" y="402621"/>
                  </a:lnTo>
                  <a:lnTo>
                    <a:pt x="532737" y="68595"/>
                  </a:lnTo>
                  <a:lnTo>
                    <a:pt x="883575" y="68595"/>
                  </a:lnTo>
                  <a:lnTo>
                    <a:pt x="883575" y="402621"/>
                  </a:lnTo>
                  <a:lnTo>
                    <a:pt x="951837" y="402621"/>
                  </a:lnTo>
                  <a:lnTo>
                    <a:pt x="951837" y="68595"/>
                  </a:lnTo>
                  <a:lnTo>
                    <a:pt x="1461425" y="68595"/>
                  </a:lnTo>
                  <a:lnTo>
                    <a:pt x="1461425" y="0"/>
                  </a:lnTo>
                  <a:lnTo>
                    <a:pt x="139077" y="0"/>
                  </a:lnTo>
                  <a:cubicBezTo>
                    <a:pt x="62267" y="0"/>
                    <a:pt x="0" y="62267"/>
                    <a:pt x="0" y="139077"/>
                  </a:cubicBezTo>
                  <a:lnTo>
                    <a:pt x="0" y="189246"/>
                  </a:lnTo>
                  <a:lnTo>
                    <a:pt x="68594" y="189246"/>
                  </a:lnTo>
                  <a:lnTo>
                    <a:pt x="68594" y="139078"/>
                  </a:lnTo>
                  <a:cubicBezTo>
                    <a:pt x="68594" y="100151"/>
                    <a:pt x="100150" y="68595"/>
                    <a:pt x="139077" y="68595"/>
                  </a:cubicBezTo>
                  <a:lnTo>
                    <a:pt x="464475" y="6859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B9509746-02D6-4AD4-B86B-60508816C12C}"/>
                </a:ext>
              </a:extLst>
            </p:cNvPr>
            <p:cNvSpPr/>
            <p:nvPr/>
          </p:nvSpPr>
          <p:spPr bwMode="auto">
            <a:xfrm>
              <a:off x="160037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43179805-7AD5-47ED-93F5-114048A7349D}"/>
                </a:ext>
              </a:extLst>
            </p:cNvPr>
            <p:cNvSpPr/>
            <p:nvPr/>
          </p:nvSpPr>
          <p:spPr bwMode="auto">
            <a:xfrm rot="5400000">
              <a:off x="1421312" y="4831981"/>
              <a:ext cx="879531" cy="1560274"/>
            </a:xfrm>
            <a:custGeom>
              <a:avLst/>
              <a:gdLst>
                <a:gd name="connsiteX0" fmla="*/ 0 w 879531"/>
                <a:gd name="connsiteY0" fmla="*/ 985469 h 1560274"/>
                <a:gd name="connsiteX1" fmla="*/ 193888 w 879531"/>
                <a:gd name="connsiteY1" fmla="*/ 508830 h 1560274"/>
                <a:gd name="connsiteX2" fmla="*/ 265028 w 879531"/>
                <a:gd name="connsiteY2" fmla="*/ 458360 h 1560274"/>
                <a:gd name="connsiteX3" fmla="*/ 360017 w 879531"/>
                <a:gd name="connsiteY3" fmla="*/ 0 h 1560274"/>
                <a:gd name="connsiteX4" fmla="*/ 363786 w 879531"/>
                <a:gd name="connsiteY4" fmla="*/ 2450 h 1560274"/>
                <a:gd name="connsiteX5" fmla="*/ 442082 w 879531"/>
                <a:gd name="connsiteY5" fmla="*/ 17690 h 1560274"/>
                <a:gd name="connsiteX6" fmla="*/ 514363 w 879531"/>
                <a:gd name="connsiteY6" fmla="*/ 3620 h 1560274"/>
                <a:gd name="connsiteX7" fmla="*/ 607815 w 879531"/>
                <a:gd name="connsiteY7" fmla="*/ 454565 h 1560274"/>
                <a:gd name="connsiteX8" fmla="*/ 610942 w 879531"/>
                <a:gd name="connsiteY8" fmla="*/ 455834 h 1560274"/>
                <a:gd name="connsiteX9" fmla="*/ 879531 w 879531"/>
                <a:gd name="connsiteY9" fmla="*/ 985469 h 1560274"/>
                <a:gd name="connsiteX10" fmla="*/ 439766 w 879531"/>
                <a:gd name="connsiteY10" fmla="*/ 1560274 h 1560274"/>
                <a:gd name="connsiteX11" fmla="*/ 396066 w 879531"/>
                <a:gd name="connsiteY11" fmla="*/ 1554516 h 1560274"/>
                <a:gd name="connsiteX12" fmla="*/ 396066 w 879531"/>
                <a:gd name="connsiteY12" fmla="*/ 1234483 h 1560274"/>
                <a:gd name="connsiteX13" fmla="*/ 45055 w 879531"/>
                <a:gd name="connsiteY13" fmla="*/ 1234483 h 1560274"/>
                <a:gd name="connsiteX14" fmla="*/ 34559 w 879531"/>
                <a:gd name="connsiteY14" fmla="*/ 1209209 h 1560274"/>
                <a:gd name="connsiteX15" fmla="*/ 0 w 879531"/>
                <a:gd name="connsiteY15" fmla="*/ 985469 h 156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9531" h="1560274">
                  <a:moveTo>
                    <a:pt x="0" y="985469"/>
                  </a:moveTo>
                  <a:cubicBezTo>
                    <a:pt x="0" y="787058"/>
                    <a:pt x="76910" y="612127"/>
                    <a:pt x="193888" y="508830"/>
                  </a:cubicBezTo>
                  <a:lnTo>
                    <a:pt x="265028" y="458360"/>
                  </a:lnTo>
                  <a:lnTo>
                    <a:pt x="360017" y="0"/>
                  </a:lnTo>
                  <a:lnTo>
                    <a:pt x="363786" y="2450"/>
                  </a:lnTo>
                  <a:cubicBezTo>
                    <a:pt x="387851" y="12263"/>
                    <a:pt x="414309" y="17690"/>
                    <a:pt x="442082" y="17690"/>
                  </a:cubicBezTo>
                  <a:lnTo>
                    <a:pt x="514363" y="3620"/>
                  </a:lnTo>
                  <a:lnTo>
                    <a:pt x="607815" y="454565"/>
                  </a:lnTo>
                  <a:lnTo>
                    <a:pt x="610942" y="455834"/>
                  </a:lnTo>
                  <a:cubicBezTo>
                    <a:pt x="768781" y="543094"/>
                    <a:pt x="879531" y="747376"/>
                    <a:pt x="879531" y="985469"/>
                  </a:cubicBezTo>
                  <a:cubicBezTo>
                    <a:pt x="879531" y="1302925"/>
                    <a:pt x="682642" y="1560274"/>
                    <a:pt x="439766" y="1560274"/>
                  </a:cubicBezTo>
                  <a:lnTo>
                    <a:pt x="396066" y="1554516"/>
                  </a:lnTo>
                  <a:lnTo>
                    <a:pt x="396066" y="1234483"/>
                  </a:lnTo>
                  <a:lnTo>
                    <a:pt x="45055" y="1234483"/>
                  </a:lnTo>
                  <a:lnTo>
                    <a:pt x="34559" y="1209209"/>
                  </a:lnTo>
                  <a:cubicBezTo>
                    <a:pt x="12306" y="1140440"/>
                    <a:pt x="0" y="1064832"/>
                    <a:pt x="0" y="985469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49040689-01BA-4DE1-BF04-A2E36623D874}"/>
                </a:ext>
              </a:extLst>
            </p:cNvPr>
            <p:cNvSpPr/>
            <p:nvPr/>
          </p:nvSpPr>
          <p:spPr bwMode="auto">
            <a:xfrm>
              <a:off x="2658992" y="5450073"/>
              <a:ext cx="316928" cy="3287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角を丸くする 6">
              <a:extLst>
                <a:ext uri="{FF2B5EF4-FFF2-40B4-BE49-F238E27FC236}">
                  <a16:creationId xmlns:a16="http://schemas.microsoft.com/office/drawing/2014/main" id="{514564D6-0486-47CE-8127-B87CFDBBBC6A}"/>
                </a:ext>
              </a:extLst>
            </p:cNvPr>
            <p:cNvSpPr/>
            <p:nvPr/>
          </p:nvSpPr>
          <p:spPr bwMode="auto">
            <a:xfrm>
              <a:off x="84385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四角形: 角を丸くする 6">
              <a:extLst>
                <a:ext uri="{FF2B5EF4-FFF2-40B4-BE49-F238E27FC236}">
                  <a16:creationId xmlns:a16="http://schemas.microsoft.com/office/drawing/2014/main" id="{213966E6-1684-4E54-B4D9-79F5BED9800D}"/>
                </a:ext>
              </a:extLst>
            </p:cNvPr>
            <p:cNvSpPr/>
            <p:nvPr/>
          </p:nvSpPr>
          <p:spPr bwMode="auto">
            <a:xfrm flipH="1">
              <a:off x="171976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DDD8B88B-E7A1-4321-8F63-099F284C7E33}"/>
                </a:ext>
              </a:extLst>
            </p:cNvPr>
            <p:cNvSpPr/>
            <p:nvPr/>
          </p:nvSpPr>
          <p:spPr bwMode="auto">
            <a:xfrm flipH="1">
              <a:off x="1086697" y="5217409"/>
              <a:ext cx="321867" cy="353021"/>
            </a:xfrm>
            <a:custGeom>
              <a:avLst/>
              <a:gdLst>
                <a:gd name="connsiteX0" fmla="*/ 0 w 320033"/>
                <a:gd name="connsiteY0" fmla="*/ 0 h 351010"/>
                <a:gd name="connsiteX1" fmla="*/ 0 w 320033"/>
                <a:gd name="connsiteY1" fmla="*/ 351010 h 351010"/>
                <a:gd name="connsiteX2" fmla="*/ 320033 w 320033"/>
                <a:gd name="connsiteY2" fmla="*/ 351010 h 351010"/>
                <a:gd name="connsiteX3" fmla="*/ 314113 w 320033"/>
                <a:gd name="connsiteY3" fmla="*/ 306082 h 351010"/>
                <a:gd name="connsiteX4" fmla="*/ 72365 w 320033"/>
                <a:gd name="connsiteY4" fmla="*/ 30050 h 351010"/>
                <a:gd name="connsiteX5" fmla="*/ 0 w 320033"/>
                <a:gd name="connsiteY5" fmla="*/ 0 h 351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033" h="351010">
                  <a:moveTo>
                    <a:pt x="0" y="0"/>
                  </a:moveTo>
                  <a:lnTo>
                    <a:pt x="0" y="351010"/>
                  </a:lnTo>
                  <a:lnTo>
                    <a:pt x="320033" y="351010"/>
                  </a:lnTo>
                  <a:lnTo>
                    <a:pt x="314113" y="306082"/>
                  </a:lnTo>
                  <a:cubicBezTo>
                    <a:pt x="283485" y="191571"/>
                    <a:pt x="194684" y="93273"/>
                    <a:pt x="72365" y="300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9CB77DD7-C390-4253-86BD-86CA349E53D0}"/>
                </a:ext>
              </a:extLst>
            </p:cNvPr>
            <p:cNvSpPr/>
            <p:nvPr/>
          </p:nvSpPr>
          <p:spPr bwMode="auto">
            <a:xfrm>
              <a:off x="1524265" y="5287122"/>
              <a:ext cx="278385" cy="585065"/>
            </a:xfrm>
            <a:prstGeom prst="roundRect">
              <a:avLst/>
            </a:pr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B691DAFD-51EF-43CA-B153-BEAC2D1AA9DB}"/>
                </a:ext>
              </a:extLst>
            </p:cNvPr>
            <p:cNvSpPr/>
            <p:nvPr/>
          </p:nvSpPr>
          <p:spPr bwMode="auto">
            <a:xfrm>
              <a:off x="1583840" y="5345621"/>
              <a:ext cx="159236" cy="153170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90AC48F9-D24A-421C-8DF1-1655A1D9FAD0}"/>
                </a:ext>
              </a:extLst>
            </p:cNvPr>
            <p:cNvSpPr/>
            <p:nvPr/>
          </p:nvSpPr>
          <p:spPr bwMode="auto">
            <a:xfrm>
              <a:off x="2775031" y="5570430"/>
              <a:ext cx="84850" cy="880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D8F57F24-8990-4313-AF8B-BCAD85AEBF1A}"/>
              </a:ext>
            </a:extLst>
          </p:cNvPr>
          <p:cNvGrpSpPr/>
          <p:nvPr/>
        </p:nvGrpSpPr>
        <p:grpSpPr>
          <a:xfrm>
            <a:off x="4125821" y="5079826"/>
            <a:ext cx="1654357" cy="878827"/>
            <a:chOff x="3800417" y="4909517"/>
            <a:chExt cx="2642658" cy="1403832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0D09688-DA33-44F4-91F5-1E82C98BF810}"/>
                </a:ext>
              </a:extLst>
            </p:cNvPr>
            <p:cNvSpPr/>
            <p:nvPr/>
          </p:nvSpPr>
          <p:spPr bwMode="auto">
            <a:xfrm>
              <a:off x="3883942" y="6041407"/>
              <a:ext cx="1326514" cy="271942"/>
            </a:xfrm>
            <a:custGeom>
              <a:avLst/>
              <a:gdLst>
                <a:gd name="connsiteX0" fmla="*/ 438273 w 1326514"/>
                <a:gd name="connsiteY0" fmla="*/ 0 h 271942"/>
                <a:gd name="connsiteX1" fmla="*/ 483992 w 1326514"/>
                <a:gd name="connsiteY1" fmla="*/ 0 h 271942"/>
                <a:gd name="connsiteX2" fmla="*/ 483992 w 1326514"/>
                <a:gd name="connsiteY2" fmla="*/ 205196 h 271942"/>
                <a:gd name="connsiteX3" fmla="*/ 1021679 w 1326514"/>
                <a:gd name="connsiteY3" fmla="*/ 205196 h 271942"/>
                <a:gd name="connsiteX4" fmla="*/ 1021679 w 1326514"/>
                <a:gd name="connsiteY4" fmla="*/ 0 h 271942"/>
                <a:gd name="connsiteX5" fmla="*/ 1067398 w 1326514"/>
                <a:gd name="connsiteY5" fmla="*/ 0 h 271942"/>
                <a:gd name="connsiteX6" fmla="*/ 1067398 w 1326514"/>
                <a:gd name="connsiteY6" fmla="*/ 205196 h 271942"/>
                <a:gd name="connsiteX7" fmla="*/ 1326514 w 1326514"/>
                <a:gd name="connsiteY7" fmla="*/ 205196 h 271942"/>
                <a:gd name="connsiteX8" fmla="*/ 1326514 w 1326514"/>
                <a:gd name="connsiteY8" fmla="*/ 271942 h 271942"/>
                <a:gd name="connsiteX9" fmla="*/ 256417 w 1326514"/>
                <a:gd name="connsiteY9" fmla="*/ 271942 h 271942"/>
                <a:gd name="connsiteX10" fmla="*/ 0 w 1326514"/>
                <a:gd name="connsiteY10" fmla="*/ 15525 h 271942"/>
                <a:gd name="connsiteX11" fmla="*/ 66746 w 1326514"/>
                <a:gd name="connsiteY11" fmla="*/ 15525 h 271942"/>
                <a:gd name="connsiteX12" fmla="*/ 256417 w 1326514"/>
                <a:gd name="connsiteY12" fmla="*/ 205196 h 271942"/>
                <a:gd name="connsiteX13" fmla="*/ 438273 w 1326514"/>
                <a:gd name="connsiteY13" fmla="*/ 205196 h 27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6514" h="271942">
                  <a:moveTo>
                    <a:pt x="438273" y="0"/>
                  </a:moveTo>
                  <a:lnTo>
                    <a:pt x="483992" y="0"/>
                  </a:lnTo>
                  <a:lnTo>
                    <a:pt x="483992" y="205196"/>
                  </a:lnTo>
                  <a:lnTo>
                    <a:pt x="1021679" y="205196"/>
                  </a:lnTo>
                  <a:lnTo>
                    <a:pt x="1021679" y="0"/>
                  </a:lnTo>
                  <a:lnTo>
                    <a:pt x="1067398" y="0"/>
                  </a:lnTo>
                  <a:lnTo>
                    <a:pt x="1067398" y="205196"/>
                  </a:lnTo>
                  <a:lnTo>
                    <a:pt x="1326514" y="205196"/>
                  </a:lnTo>
                  <a:lnTo>
                    <a:pt x="1326514" y="271942"/>
                  </a:lnTo>
                  <a:lnTo>
                    <a:pt x="256417" y="271942"/>
                  </a:lnTo>
                  <a:cubicBezTo>
                    <a:pt x="114802" y="271942"/>
                    <a:pt x="0" y="157140"/>
                    <a:pt x="0" y="15525"/>
                  </a:cubicBezTo>
                  <a:lnTo>
                    <a:pt x="66746" y="15525"/>
                  </a:lnTo>
                  <a:cubicBezTo>
                    <a:pt x="66746" y="120277"/>
                    <a:pt x="151665" y="205196"/>
                    <a:pt x="256417" y="205196"/>
                  </a:cubicBezTo>
                  <a:lnTo>
                    <a:pt x="438273" y="2051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台形 166">
              <a:extLst>
                <a:ext uri="{FF2B5EF4-FFF2-40B4-BE49-F238E27FC236}">
                  <a16:creationId xmlns:a16="http://schemas.microsoft.com/office/drawing/2014/main" id="{8FFC812B-A8EB-4A57-B6F8-61A9F2F0477C}"/>
                </a:ext>
              </a:extLst>
            </p:cNvPr>
            <p:cNvSpPr/>
            <p:nvPr/>
          </p:nvSpPr>
          <p:spPr bwMode="auto">
            <a:xfrm>
              <a:off x="4556937" y="4968388"/>
              <a:ext cx="109035" cy="298050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BE231F7E-E050-48F8-BB1D-F12C9724423F}"/>
                </a:ext>
              </a:extLst>
            </p:cNvPr>
            <p:cNvSpPr/>
            <p:nvPr/>
          </p:nvSpPr>
          <p:spPr bwMode="auto">
            <a:xfrm rot="5400000">
              <a:off x="4545330" y="4543551"/>
              <a:ext cx="851983" cy="2199697"/>
            </a:xfrm>
            <a:custGeom>
              <a:avLst/>
              <a:gdLst>
                <a:gd name="connsiteX0" fmla="*/ 0 w 851983"/>
                <a:gd name="connsiteY0" fmla="*/ 1468984 h 2199697"/>
                <a:gd name="connsiteX1" fmla="*/ 306750 w 851983"/>
                <a:gd name="connsiteY1" fmla="*/ 863065 h 2199697"/>
                <a:gd name="connsiteX2" fmla="*/ 377671 w 851983"/>
                <a:gd name="connsiteY2" fmla="*/ 815825 h 2199697"/>
                <a:gd name="connsiteX3" fmla="*/ 526622 w 851983"/>
                <a:gd name="connsiteY3" fmla="*/ 0 h 2199697"/>
                <a:gd name="connsiteX4" fmla="*/ 586860 w 851983"/>
                <a:gd name="connsiteY4" fmla="*/ 0 h 2199697"/>
                <a:gd name="connsiteX5" fmla="*/ 729865 w 851983"/>
                <a:gd name="connsiteY5" fmla="*/ 783255 h 2199697"/>
                <a:gd name="connsiteX6" fmla="*/ 758793 w 851983"/>
                <a:gd name="connsiteY6" fmla="*/ 811551 h 2199697"/>
                <a:gd name="connsiteX7" fmla="*/ 849340 w 851983"/>
                <a:gd name="connsiteY7" fmla="*/ 1189915 h 2199697"/>
                <a:gd name="connsiteX8" fmla="*/ 851706 w 851983"/>
                <a:gd name="connsiteY8" fmla="*/ 1270570 h 2199697"/>
                <a:gd name="connsiteX9" fmla="*/ 233896 w 851983"/>
                <a:gd name="connsiteY9" fmla="*/ 1270570 h 2199697"/>
                <a:gd name="connsiteX10" fmla="*/ 167392 w 851983"/>
                <a:gd name="connsiteY10" fmla="*/ 1337074 h 2199697"/>
                <a:gd name="connsiteX11" fmla="*/ 167392 w 851983"/>
                <a:gd name="connsiteY11" fmla="*/ 1603084 h 2199697"/>
                <a:gd name="connsiteX12" fmla="*/ 233896 w 851983"/>
                <a:gd name="connsiteY12" fmla="*/ 1669588 h 2199697"/>
                <a:gd name="connsiteX13" fmla="*/ 851983 w 851983"/>
                <a:gd name="connsiteY13" fmla="*/ 1669588 h 2199697"/>
                <a:gd name="connsiteX14" fmla="*/ 849340 w 851983"/>
                <a:gd name="connsiteY14" fmla="*/ 1758768 h 2199697"/>
                <a:gd name="connsiteX15" fmla="*/ 604867 w 851983"/>
                <a:gd name="connsiteY15" fmla="*/ 2199697 h 2199697"/>
                <a:gd name="connsiteX16" fmla="*/ 558049 w 851983"/>
                <a:gd name="connsiteY16" fmla="*/ 2195924 h 2199697"/>
                <a:gd name="connsiteX17" fmla="*/ 525615 w 851983"/>
                <a:gd name="connsiteY17" fmla="*/ 2188581 h 2199697"/>
                <a:gd name="connsiteX18" fmla="*/ 525615 w 851983"/>
                <a:gd name="connsiteY18" fmla="*/ 1809448 h 2199697"/>
                <a:gd name="connsiteX19" fmla="*/ 90599 w 851983"/>
                <a:gd name="connsiteY19" fmla="*/ 1809448 h 2199697"/>
                <a:gd name="connsiteX20" fmla="*/ 60356 w 851983"/>
                <a:gd name="connsiteY20" fmla="*/ 1753411 h 2199697"/>
                <a:gd name="connsiteX21" fmla="*/ 0 w 851983"/>
                <a:gd name="connsiteY21" fmla="*/ 1468984 h 219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51983" h="2199697">
                  <a:moveTo>
                    <a:pt x="0" y="1468984"/>
                  </a:moveTo>
                  <a:cubicBezTo>
                    <a:pt x="0" y="1216757"/>
                    <a:pt x="141403" y="994379"/>
                    <a:pt x="306750" y="863065"/>
                  </a:cubicBezTo>
                  <a:lnTo>
                    <a:pt x="377671" y="815825"/>
                  </a:lnTo>
                  <a:lnTo>
                    <a:pt x="526622" y="0"/>
                  </a:lnTo>
                  <a:lnTo>
                    <a:pt x="586860" y="0"/>
                  </a:lnTo>
                  <a:lnTo>
                    <a:pt x="729865" y="783255"/>
                  </a:lnTo>
                  <a:lnTo>
                    <a:pt x="758793" y="811551"/>
                  </a:lnTo>
                  <a:cubicBezTo>
                    <a:pt x="818819" y="889718"/>
                    <a:pt x="841101" y="1024883"/>
                    <a:pt x="849340" y="1189915"/>
                  </a:cubicBezTo>
                  <a:lnTo>
                    <a:pt x="851706" y="1270570"/>
                  </a:lnTo>
                  <a:lnTo>
                    <a:pt x="233896" y="1270570"/>
                  </a:lnTo>
                  <a:cubicBezTo>
                    <a:pt x="197167" y="1270570"/>
                    <a:pt x="167392" y="1300345"/>
                    <a:pt x="167392" y="1337074"/>
                  </a:cubicBezTo>
                  <a:lnTo>
                    <a:pt x="167392" y="1603084"/>
                  </a:lnTo>
                  <a:cubicBezTo>
                    <a:pt x="167392" y="1639813"/>
                    <a:pt x="197167" y="1669588"/>
                    <a:pt x="233896" y="1669588"/>
                  </a:cubicBezTo>
                  <a:lnTo>
                    <a:pt x="851983" y="1669588"/>
                  </a:lnTo>
                  <a:lnTo>
                    <a:pt x="849340" y="1758768"/>
                  </a:lnTo>
                  <a:cubicBezTo>
                    <a:pt x="836158" y="2019246"/>
                    <a:pt x="787024" y="2199697"/>
                    <a:pt x="604867" y="2199697"/>
                  </a:cubicBezTo>
                  <a:cubicBezTo>
                    <a:pt x="589687" y="2199697"/>
                    <a:pt x="574042" y="2198419"/>
                    <a:pt x="558049" y="2195924"/>
                  </a:cubicBezTo>
                  <a:lnTo>
                    <a:pt x="525615" y="2188581"/>
                  </a:lnTo>
                  <a:lnTo>
                    <a:pt x="525615" y="1809448"/>
                  </a:lnTo>
                  <a:lnTo>
                    <a:pt x="90599" y="1809448"/>
                  </a:lnTo>
                  <a:lnTo>
                    <a:pt x="60356" y="1753411"/>
                  </a:lnTo>
                  <a:cubicBezTo>
                    <a:pt x="22625" y="1665989"/>
                    <a:pt x="0" y="1569874"/>
                    <a:pt x="0" y="146898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四角形: 角を丸くする 6">
              <a:extLst>
                <a:ext uri="{FF2B5EF4-FFF2-40B4-BE49-F238E27FC236}">
                  <a16:creationId xmlns:a16="http://schemas.microsoft.com/office/drawing/2014/main" id="{1B2AE2D6-74EF-4700-BD76-8FBA3B5CB6DF}"/>
                </a:ext>
              </a:extLst>
            </p:cNvPr>
            <p:cNvSpPr/>
            <p:nvPr/>
          </p:nvSpPr>
          <p:spPr bwMode="auto">
            <a:xfrm rot="11415849">
              <a:off x="6106710" y="5744789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6">
              <a:extLst>
                <a:ext uri="{FF2B5EF4-FFF2-40B4-BE49-F238E27FC236}">
                  <a16:creationId xmlns:a16="http://schemas.microsoft.com/office/drawing/2014/main" id="{37C2F108-F3EA-447E-B366-D23E37567006}"/>
                </a:ext>
              </a:extLst>
            </p:cNvPr>
            <p:cNvSpPr/>
            <p:nvPr/>
          </p:nvSpPr>
          <p:spPr bwMode="auto">
            <a:xfrm rot="15015849" flipH="1">
              <a:off x="5878895" y="5555874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四角形: 角を丸くする 6">
              <a:extLst>
                <a:ext uri="{FF2B5EF4-FFF2-40B4-BE49-F238E27FC236}">
                  <a16:creationId xmlns:a16="http://schemas.microsoft.com/office/drawing/2014/main" id="{D92C7E9A-B6E4-4D68-AAFF-597E6BD53568}"/>
                </a:ext>
              </a:extLst>
            </p:cNvPr>
            <p:cNvSpPr/>
            <p:nvPr/>
          </p:nvSpPr>
          <p:spPr bwMode="auto">
            <a:xfrm rot="7815849" flipH="1">
              <a:off x="5823010" y="5846200"/>
              <a:ext cx="336365" cy="142267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02CCA1C4-B434-470F-A00B-D8BA9AF91BE7}"/>
                </a:ext>
              </a:extLst>
            </p:cNvPr>
            <p:cNvSpPr/>
            <p:nvPr/>
          </p:nvSpPr>
          <p:spPr bwMode="auto">
            <a:xfrm rot="20415849">
              <a:off x="6032889" y="5718846"/>
              <a:ext cx="130888" cy="1357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四角形: 角を丸くする 6">
              <a:extLst>
                <a:ext uri="{FF2B5EF4-FFF2-40B4-BE49-F238E27FC236}">
                  <a16:creationId xmlns:a16="http://schemas.microsoft.com/office/drawing/2014/main" id="{9990A8BE-C669-4717-A0F3-9A20CD64FA16}"/>
                </a:ext>
              </a:extLst>
            </p:cNvPr>
            <p:cNvSpPr/>
            <p:nvPr/>
          </p:nvSpPr>
          <p:spPr bwMode="auto">
            <a:xfrm>
              <a:off x="3800417" y="4909517"/>
              <a:ext cx="749348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四角形: 角を丸くする 6">
              <a:extLst>
                <a:ext uri="{FF2B5EF4-FFF2-40B4-BE49-F238E27FC236}">
                  <a16:creationId xmlns:a16="http://schemas.microsoft.com/office/drawing/2014/main" id="{8738A37B-C78D-4DD8-B42C-D51436ADB5C0}"/>
                </a:ext>
              </a:extLst>
            </p:cNvPr>
            <p:cNvSpPr/>
            <p:nvPr/>
          </p:nvSpPr>
          <p:spPr bwMode="auto">
            <a:xfrm flipH="1">
              <a:off x="4676320" y="4909517"/>
              <a:ext cx="749346" cy="19436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4EEFEC99-8B24-4602-A80F-295CDF867BA1}"/>
                </a:ext>
              </a:extLst>
            </p:cNvPr>
            <p:cNvSpPr/>
            <p:nvPr/>
          </p:nvSpPr>
          <p:spPr bwMode="auto">
            <a:xfrm>
              <a:off x="3882590" y="5308009"/>
              <a:ext cx="379133" cy="435015"/>
            </a:xfrm>
            <a:custGeom>
              <a:avLst/>
              <a:gdLst>
                <a:gd name="connsiteX0" fmla="*/ 379133 w 379133"/>
                <a:gd name="connsiteY0" fmla="*/ 0 h 435015"/>
                <a:gd name="connsiteX1" fmla="*/ 379133 w 379133"/>
                <a:gd name="connsiteY1" fmla="*/ 435015 h 435015"/>
                <a:gd name="connsiteX2" fmla="*/ 0 w 379133"/>
                <a:gd name="connsiteY2" fmla="*/ 435015 h 435015"/>
                <a:gd name="connsiteX3" fmla="*/ 3729 w 379133"/>
                <a:gd name="connsiteY3" fmla="*/ 418545 h 435015"/>
                <a:gd name="connsiteX4" fmla="*/ 311048 w 379133"/>
                <a:gd name="connsiteY4" fmla="*/ 36745 h 435015"/>
                <a:gd name="connsiteX5" fmla="*/ 379133 w 379133"/>
                <a:gd name="connsiteY5" fmla="*/ 0 h 4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133" h="435015">
                  <a:moveTo>
                    <a:pt x="379133" y="0"/>
                  </a:moveTo>
                  <a:lnTo>
                    <a:pt x="379133" y="435015"/>
                  </a:lnTo>
                  <a:lnTo>
                    <a:pt x="0" y="435015"/>
                  </a:lnTo>
                  <a:lnTo>
                    <a:pt x="3729" y="418545"/>
                  </a:lnTo>
                  <a:cubicBezTo>
                    <a:pt x="42665" y="285976"/>
                    <a:pt x="155552" y="138664"/>
                    <a:pt x="311048" y="36745"/>
                  </a:cubicBezTo>
                  <a:lnTo>
                    <a:pt x="37913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3BC28D86-4DB9-4A61-BE55-C45A1D8EF61A}"/>
                </a:ext>
              </a:extLst>
            </p:cNvPr>
            <p:cNvSpPr/>
            <p:nvPr/>
          </p:nvSpPr>
          <p:spPr bwMode="auto">
            <a:xfrm>
              <a:off x="4401582" y="5384801"/>
              <a:ext cx="399018" cy="686740"/>
            </a:xfrm>
            <a:custGeom>
              <a:avLst/>
              <a:gdLst>
                <a:gd name="connsiteX0" fmla="*/ 66504 w 399018"/>
                <a:gd name="connsiteY0" fmla="*/ 0 h 686740"/>
                <a:gd name="connsiteX1" fmla="*/ 332514 w 399018"/>
                <a:gd name="connsiteY1" fmla="*/ 0 h 686740"/>
                <a:gd name="connsiteX2" fmla="*/ 399018 w 399018"/>
                <a:gd name="connsiteY2" fmla="*/ 66504 h 686740"/>
                <a:gd name="connsiteX3" fmla="*/ 399018 w 399018"/>
                <a:gd name="connsiteY3" fmla="*/ 684313 h 686740"/>
                <a:gd name="connsiteX4" fmla="*/ 341791 w 399018"/>
                <a:gd name="connsiteY4" fmla="*/ 685991 h 686740"/>
                <a:gd name="connsiteX5" fmla="*/ 194254 w 399018"/>
                <a:gd name="connsiteY5" fmla="*/ 686740 h 686740"/>
                <a:gd name="connsiteX6" fmla="*/ 47263 w 399018"/>
                <a:gd name="connsiteY6" fmla="*/ 685991 h 686740"/>
                <a:gd name="connsiteX7" fmla="*/ 0 w 399018"/>
                <a:gd name="connsiteY7" fmla="*/ 684590 h 686740"/>
                <a:gd name="connsiteX8" fmla="*/ 0 w 399018"/>
                <a:gd name="connsiteY8" fmla="*/ 66504 h 686740"/>
                <a:gd name="connsiteX9" fmla="*/ 66504 w 399018"/>
                <a:gd name="connsiteY9" fmla="*/ 0 h 6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9018" h="686740">
                  <a:moveTo>
                    <a:pt x="66504" y="0"/>
                  </a:moveTo>
                  <a:lnTo>
                    <a:pt x="332514" y="0"/>
                  </a:lnTo>
                  <a:cubicBezTo>
                    <a:pt x="369243" y="0"/>
                    <a:pt x="399018" y="29775"/>
                    <a:pt x="399018" y="66504"/>
                  </a:cubicBezTo>
                  <a:lnTo>
                    <a:pt x="399018" y="684313"/>
                  </a:lnTo>
                  <a:lnTo>
                    <a:pt x="341791" y="685991"/>
                  </a:lnTo>
                  <a:cubicBezTo>
                    <a:pt x="294050" y="686640"/>
                    <a:pt x="244699" y="686740"/>
                    <a:pt x="194254" y="686740"/>
                  </a:cubicBezTo>
                  <a:cubicBezTo>
                    <a:pt x="143809" y="686740"/>
                    <a:pt x="94657" y="686640"/>
                    <a:pt x="47263" y="685991"/>
                  </a:cubicBezTo>
                  <a:lnTo>
                    <a:pt x="0" y="684590"/>
                  </a:lnTo>
                  <a:lnTo>
                    <a:pt x="0" y="66504"/>
                  </a:lnTo>
                  <a:cubicBezTo>
                    <a:pt x="0" y="29775"/>
                    <a:pt x="29775" y="0"/>
                    <a:pt x="66504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四角形: 角を丸くする 176">
              <a:extLst>
                <a:ext uri="{FF2B5EF4-FFF2-40B4-BE49-F238E27FC236}">
                  <a16:creationId xmlns:a16="http://schemas.microsoft.com/office/drawing/2014/main" id="{3106F8F0-9D5D-4CE1-A843-8285F9C3B903}"/>
                </a:ext>
              </a:extLst>
            </p:cNvPr>
            <p:cNvSpPr/>
            <p:nvPr/>
          </p:nvSpPr>
          <p:spPr bwMode="auto">
            <a:xfrm>
              <a:off x="4487307" y="5450368"/>
              <a:ext cx="227568" cy="169860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AF7A9BF-3CB3-48B1-AC84-A0CE05AC37F1}"/>
              </a:ext>
            </a:extLst>
          </p:cNvPr>
          <p:cNvGrpSpPr/>
          <p:nvPr/>
        </p:nvGrpSpPr>
        <p:grpSpPr>
          <a:xfrm>
            <a:off x="7849267" y="5086561"/>
            <a:ext cx="1694243" cy="878556"/>
            <a:chOff x="6896039" y="4764421"/>
            <a:chExt cx="2689540" cy="1394671"/>
          </a:xfrm>
        </p:grpSpPr>
        <p:sp>
          <p:nvSpPr>
            <p:cNvPr id="179" name="フレーム (半分) 178">
              <a:extLst>
                <a:ext uri="{FF2B5EF4-FFF2-40B4-BE49-F238E27FC236}">
                  <a16:creationId xmlns:a16="http://schemas.microsoft.com/office/drawing/2014/main" id="{6978C2E7-B77F-437F-BA1A-5FFA5C665E5A}"/>
                </a:ext>
              </a:extLst>
            </p:cNvPr>
            <p:cNvSpPr/>
            <p:nvPr/>
          </p:nvSpPr>
          <p:spPr bwMode="auto">
            <a:xfrm rot="7200000" flipH="1">
              <a:off x="8987445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9514E3E8-5689-4AD0-8D24-53CD8F63F018}"/>
                </a:ext>
              </a:extLst>
            </p:cNvPr>
            <p:cNvSpPr/>
            <p:nvPr/>
          </p:nvSpPr>
          <p:spPr bwMode="auto">
            <a:xfrm flipH="1">
              <a:off x="9056684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83938EA8-E9E2-46BF-8E13-B47E37BA730C}"/>
                </a:ext>
              </a:extLst>
            </p:cNvPr>
            <p:cNvSpPr/>
            <p:nvPr/>
          </p:nvSpPr>
          <p:spPr bwMode="auto">
            <a:xfrm flipH="1">
              <a:off x="9101394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レーム (半分) 181">
              <a:extLst>
                <a:ext uri="{FF2B5EF4-FFF2-40B4-BE49-F238E27FC236}">
                  <a16:creationId xmlns:a16="http://schemas.microsoft.com/office/drawing/2014/main" id="{63984D56-DD10-42C3-A37E-4038B2A7895E}"/>
                </a:ext>
              </a:extLst>
            </p:cNvPr>
            <p:cNvSpPr/>
            <p:nvPr/>
          </p:nvSpPr>
          <p:spPr bwMode="auto">
            <a:xfrm rot="14400000">
              <a:off x="7417009" y="57790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台形 182">
              <a:extLst>
                <a:ext uri="{FF2B5EF4-FFF2-40B4-BE49-F238E27FC236}">
                  <a16:creationId xmlns:a16="http://schemas.microsoft.com/office/drawing/2014/main" id="{5FC49404-1C43-4296-B757-70C119ACDDE7}"/>
                </a:ext>
              </a:extLst>
            </p:cNvPr>
            <p:cNvSpPr/>
            <p:nvPr/>
          </p:nvSpPr>
          <p:spPr bwMode="auto">
            <a:xfrm>
              <a:off x="7457787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四角形: 角を丸くする 6">
              <a:extLst>
                <a:ext uri="{FF2B5EF4-FFF2-40B4-BE49-F238E27FC236}">
                  <a16:creationId xmlns:a16="http://schemas.microsoft.com/office/drawing/2014/main" id="{41DCC30B-4611-4037-8D40-48DC95067864}"/>
                </a:ext>
              </a:extLst>
            </p:cNvPr>
            <p:cNvSpPr/>
            <p:nvPr/>
          </p:nvSpPr>
          <p:spPr bwMode="auto">
            <a:xfrm>
              <a:off x="6896039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角を丸くする 6">
              <a:extLst>
                <a:ext uri="{FF2B5EF4-FFF2-40B4-BE49-F238E27FC236}">
                  <a16:creationId xmlns:a16="http://schemas.microsoft.com/office/drawing/2014/main" id="{160D0840-1C57-476E-A886-12B58F6E4E3D}"/>
                </a:ext>
              </a:extLst>
            </p:cNvPr>
            <p:cNvSpPr/>
            <p:nvPr/>
          </p:nvSpPr>
          <p:spPr bwMode="auto">
            <a:xfrm flipH="1">
              <a:off x="7546433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FA727E25-4346-4E89-93D1-8D291130FC86}"/>
                </a:ext>
              </a:extLst>
            </p:cNvPr>
            <p:cNvSpPr/>
            <p:nvPr/>
          </p:nvSpPr>
          <p:spPr bwMode="auto">
            <a:xfrm>
              <a:off x="8940512" y="4785725"/>
              <a:ext cx="80963" cy="353621"/>
            </a:xfrm>
            <a:prstGeom prst="trapezoid">
              <a:avLst>
                <a:gd name="adj" fmla="val 3782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四角形: 角を丸くする 6">
              <a:extLst>
                <a:ext uri="{FF2B5EF4-FFF2-40B4-BE49-F238E27FC236}">
                  <a16:creationId xmlns:a16="http://schemas.microsoft.com/office/drawing/2014/main" id="{D9BFF0EC-E56D-425C-BB80-6955B752F23F}"/>
                </a:ext>
              </a:extLst>
            </p:cNvPr>
            <p:cNvSpPr/>
            <p:nvPr/>
          </p:nvSpPr>
          <p:spPr bwMode="auto">
            <a:xfrm>
              <a:off x="8378764" y="4764421"/>
              <a:ext cx="556423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角を丸くする 6">
              <a:extLst>
                <a:ext uri="{FF2B5EF4-FFF2-40B4-BE49-F238E27FC236}">
                  <a16:creationId xmlns:a16="http://schemas.microsoft.com/office/drawing/2014/main" id="{E05CA301-42A5-40A6-A30C-6A370D160742}"/>
                </a:ext>
              </a:extLst>
            </p:cNvPr>
            <p:cNvSpPr/>
            <p:nvPr/>
          </p:nvSpPr>
          <p:spPr bwMode="auto">
            <a:xfrm flipH="1">
              <a:off x="9029158" y="4764421"/>
              <a:ext cx="556421" cy="1192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6ADC622-D37F-46F0-9AF7-5EB793BA3667}"/>
                </a:ext>
              </a:extLst>
            </p:cNvPr>
            <p:cNvSpPr/>
            <p:nvPr/>
          </p:nvSpPr>
          <p:spPr bwMode="auto">
            <a:xfrm>
              <a:off x="7013461" y="5166674"/>
              <a:ext cx="319888" cy="419638"/>
            </a:xfrm>
            <a:custGeom>
              <a:avLst/>
              <a:gdLst>
                <a:gd name="connsiteX0" fmla="*/ 319888 w 319888"/>
                <a:gd name="connsiteY0" fmla="*/ 0 h 419638"/>
                <a:gd name="connsiteX1" fmla="*/ 319888 w 319888"/>
                <a:gd name="connsiteY1" fmla="*/ 419638 h 419638"/>
                <a:gd name="connsiteX2" fmla="*/ 0 w 319888"/>
                <a:gd name="connsiteY2" fmla="*/ 419638 h 419638"/>
                <a:gd name="connsiteX3" fmla="*/ 4019 w 319888"/>
                <a:gd name="connsiteY3" fmla="*/ 381219 h 419638"/>
                <a:gd name="connsiteX4" fmla="*/ 307900 w 319888"/>
                <a:gd name="connsiteY4" fmla="*/ 5828 h 419638"/>
                <a:gd name="connsiteX5" fmla="*/ 319888 w 319888"/>
                <a:gd name="connsiteY5" fmla="*/ 0 h 41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9888" h="419638">
                  <a:moveTo>
                    <a:pt x="319888" y="0"/>
                  </a:moveTo>
                  <a:lnTo>
                    <a:pt x="319888" y="419638"/>
                  </a:lnTo>
                  <a:lnTo>
                    <a:pt x="0" y="419638"/>
                  </a:lnTo>
                  <a:lnTo>
                    <a:pt x="4019" y="381219"/>
                  </a:lnTo>
                  <a:cubicBezTo>
                    <a:pt x="32246" y="249702"/>
                    <a:pt x="116971" y="111195"/>
                    <a:pt x="307900" y="5828"/>
                  </a:cubicBezTo>
                  <a:lnTo>
                    <a:pt x="319888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9BD610FC-6F36-4304-9F81-556CE2B1DA89}"/>
                </a:ext>
              </a:extLst>
            </p:cNvPr>
            <p:cNvSpPr/>
            <p:nvPr/>
          </p:nvSpPr>
          <p:spPr bwMode="auto">
            <a:xfrm>
              <a:off x="8061855" y="5345621"/>
              <a:ext cx="349307" cy="603818"/>
            </a:xfrm>
            <a:custGeom>
              <a:avLst/>
              <a:gdLst>
                <a:gd name="connsiteX0" fmla="*/ 58219 w 349307"/>
                <a:gd name="connsiteY0" fmla="*/ 0 h 603818"/>
                <a:gd name="connsiteX1" fmla="*/ 291088 w 349307"/>
                <a:gd name="connsiteY1" fmla="*/ 0 h 603818"/>
                <a:gd name="connsiteX2" fmla="*/ 349307 w 349307"/>
                <a:gd name="connsiteY2" fmla="*/ 58219 h 603818"/>
                <a:gd name="connsiteX3" fmla="*/ 349307 w 349307"/>
                <a:gd name="connsiteY3" fmla="*/ 603258 h 603818"/>
                <a:gd name="connsiteX4" fmla="*/ 187341 w 349307"/>
                <a:gd name="connsiteY4" fmla="*/ 603818 h 603818"/>
                <a:gd name="connsiteX5" fmla="*/ 0 w 349307"/>
                <a:gd name="connsiteY5" fmla="*/ 603168 h 603818"/>
                <a:gd name="connsiteX6" fmla="*/ 0 w 349307"/>
                <a:gd name="connsiteY6" fmla="*/ 58219 h 603818"/>
                <a:gd name="connsiteX7" fmla="*/ 58219 w 349307"/>
                <a:gd name="connsiteY7" fmla="*/ 0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307" h="603818">
                  <a:moveTo>
                    <a:pt x="58219" y="0"/>
                  </a:moveTo>
                  <a:lnTo>
                    <a:pt x="291088" y="0"/>
                  </a:lnTo>
                  <a:cubicBezTo>
                    <a:pt x="323241" y="0"/>
                    <a:pt x="349307" y="26066"/>
                    <a:pt x="349307" y="58219"/>
                  </a:cubicBezTo>
                  <a:lnTo>
                    <a:pt x="349307" y="603258"/>
                  </a:lnTo>
                  <a:lnTo>
                    <a:pt x="187341" y="603818"/>
                  </a:lnTo>
                  <a:lnTo>
                    <a:pt x="0" y="603168"/>
                  </a:lnTo>
                  <a:lnTo>
                    <a:pt x="0" y="58219"/>
                  </a:lnTo>
                  <a:cubicBezTo>
                    <a:pt x="0" y="26066"/>
                    <a:pt x="26066" y="0"/>
                    <a:pt x="58219" y="0"/>
                  </a:cubicBezTo>
                  <a:close/>
                </a:path>
              </a:pathLst>
            </a:custGeom>
            <a:solidFill>
              <a:srgbClr val="00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4160EA14-9606-4490-A359-430691412E09}"/>
                </a:ext>
              </a:extLst>
            </p:cNvPr>
            <p:cNvSpPr/>
            <p:nvPr/>
          </p:nvSpPr>
          <p:spPr bwMode="auto">
            <a:xfrm>
              <a:off x="7005963" y="4995938"/>
              <a:ext cx="2508260" cy="952941"/>
            </a:xfrm>
            <a:custGeom>
              <a:avLst/>
              <a:gdLst>
                <a:gd name="connsiteX0" fmla="*/ 1256511 w 2508260"/>
                <a:gd name="connsiteY0" fmla="*/ 12 h 952941"/>
                <a:gd name="connsiteX1" fmla="*/ 2508260 w 2508260"/>
                <a:gd name="connsiteY1" fmla="*/ 662036 h 952941"/>
                <a:gd name="connsiteX2" fmla="*/ 1496451 w 2508260"/>
                <a:gd name="connsiteY2" fmla="*/ 952625 h 952941"/>
                <a:gd name="connsiteX3" fmla="*/ 1405198 w 2508260"/>
                <a:gd name="connsiteY3" fmla="*/ 952941 h 952941"/>
                <a:gd name="connsiteX4" fmla="*/ 1405198 w 2508260"/>
                <a:gd name="connsiteY4" fmla="*/ 407902 h 952941"/>
                <a:gd name="connsiteX5" fmla="*/ 1346979 w 2508260"/>
                <a:gd name="connsiteY5" fmla="*/ 349683 h 952941"/>
                <a:gd name="connsiteX6" fmla="*/ 1114110 w 2508260"/>
                <a:gd name="connsiteY6" fmla="*/ 349683 h 952941"/>
                <a:gd name="connsiteX7" fmla="*/ 1055891 w 2508260"/>
                <a:gd name="connsiteY7" fmla="*/ 407902 h 952941"/>
                <a:gd name="connsiteX8" fmla="*/ 1055891 w 2508260"/>
                <a:gd name="connsiteY8" fmla="*/ 952851 h 952941"/>
                <a:gd name="connsiteX9" fmla="*/ 990949 w 2508260"/>
                <a:gd name="connsiteY9" fmla="*/ 952625 h 952941"/>
                <a:gd name="connsiteX10" fmla="*/ 0 w 2508260"/>
                <a:gd name="connsiteY10" fmla="*/ 662036 h 952941"/>
                <a:gd name="connsiteX11" fmla="*/ 7498 w 2508260"/>
                <a:gd name="connsiteY11" fmla="*/ 590374 h 952941"/>
                <a:gd name="connsiteX12" fmla="*/ 327386 w 2508260"/>
                <a:gd name="connsiteY12" fmla="*/ 590374 h 952941"/>
                <a:gd name="connsiteX13" fmla="*/ 327386 w 2508260"/>
                <a:gd name="connsiteY13" fmla="*/ 170736 h 952941"/>
                <a:gd name="connsiteX14" fmla="*/ 403873 w 2508260"/>
                <a:gd name="connsiteY14" fmla="*/ 133553 h 952941"/>
                <a:gd name="connsiteX15" fmla="*/ 1256511 w 2508260"/>
                <a:gd name="connsiteY15" fmla="*/ 12 h 95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8260" h="952941">
                  <a:moveTo>
                    <a:pt x="1256511" y="12"/>
                  </a:moveTo>
                  <a:cubicBezTo>
                    <a:pt x="2292048" y="2393"/>
                    <a:pt x="2508260" y="378042"/>
                    <a:pt x="2508260" y="662036"/>
                  </a:cubicBezTo>
                  <a:cubicBezTo>
                    <a:pt x="2508260" y="910530"/>
                    <a:pt x="2070023" y="947313"/>
                    <a:pt x="1496451" y="952625"/>
                  </a:cubicBezTo>
                  <a:lnTo>
                    <a:pt x="1405198" y="952941"/>
                  </a:lnTo>
                  <a:lnTo>
                    <a:pt x="1405198" y="407902"/>
                  </a:lnTo>
                  <a:cubicBezTo>
                    <a:pt x="1405198" y="375749"/>
                    <a:pt x="1379132" y="349683"/>
                    <a:pt x="1346979" y="349683"/>
                  </a:cubicBezTo>
                  <a:lnTo>
                    <a:pt x="1114110" y="349683"/>
                  </a:lnTo>
                  <a:cubicBezTo>
                    <a:pt x="1081957" y="349683"/>
                    <a:pt x="1055891" y="375749"/>
                    <a:pt x="1055891" y="407902"/>
                  </a:cubicBezTo>
                  <a:lnTo>
                    <a:pt x="1055891" y="952851"/>
                  </a:lnTo>
                  <a:lnTo>
                    <a:pt x="990949" y="952625"/>
                  </a:lnTo>
                  <a:cubicBezTo>
                    <a:pt x="421549" y="947313"/>
                    <a:pt x="0" y="910530"/>
                    <a:pt x="0" y="662036"/>
                  </a:cubicBezTo>
                  <a:lnTo>
                    <a:pt x="7498" y="590374"/>
                  </a:lnTo>
                  <a:lnTo>
                    <a:pt x="327386" y="590374"/>
                  </a:lnTo>
                  <a:lnTo>
                    <a:pt x="327386" y="170736"/>
                  </a:lnTo>
                  <a:lnTo>
                    <a:pt x="403873" y="133553"/>
                  </a:lnTo>
                  <a:cubicBezTo>
                    <a:pt x="594406" y="52057"/>
                    <a:pt x="868184" y="-881"/>
                    <a:pt x="1256511" y="12"/>
                  </a:cubicBezTo>
                  <a:close/>
                </a:path>
              </a:pathLst>
            </a:custGeom>
            <a:solidFill>
              <a:srgbClr val="00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角を丸くする 191">
              <a:extLst>
                <a:ext uri="{FF2B5EF4-FFF2-40B4-BE49-F238E27FC236}">
                  <a16:creationId xmlns:a16="http://schemas.microsoft.com/office/drawing/2014/main" id="{6E2F2668-D0D2-4EA2-AE4A-97ECA8B1046E}"/>
                </a:ext>
              </a:extLst>
            </p:cNvPr>
            <p:cNvSpPr/>
            <p:nvPr/>
          </p:nvSpPr>
          <p:spPr bwMode="auto">
            <a:xfrm>
              <a:off x="8132712" y="5413953"/>
              <a:ext cx="199803" cy="192192"/>
            </a:xfrm>
            <a:prstGeom prst="roundRect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7BEBDE3F-989D-4169-ABAB-C3DB0ECE7647}"/>
                </a:ext>
              </a:extLst>
            </p:cNvPr>
            <p:cNvSpPr/>
            <p:nvPr/>
          </p:nvSpPr>
          <p:spPr bwMode="auto">
            <a:xfrm>
              <a:off x="7450104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42A51FFD-A1AD-4642-B4F0-7BF76CE04BB1}"/>
                </a:ext>
              </a:extLst>
            </p:cNvPr>
            <p:cNvSpPr/>
            <p:nvPr/>
          </p:nvSpPr>
          <p:spPr bwMode="auto">
            <a:xfrm>
              <a:off x="7728711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5EA06F27-7226-4C75-97D5-309B111CD956}"/>
                </a:ext>
              </a:extLst>
            </p:cNvPr>
            <p:cNvSpPr/>
            <p:nvPr/>
          </p:nvSpPr>
          <p:spPr bwMode="auto">
            <a:xfrm>
              <a:off x="8533573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BC0B2195-2709-4C36-A8F1-BF377425709B}"/>
                </a:ext>
              </a:extLst>
            </p:cNvPr>
            <p:cNvSpPr/>
            <p:nvPr/>
          </p:nvSpPr>
          <p:spPr bwMode="auto">
            <a:xfrm>
              <a:off x="8812180" y="5360625"/>
              <a:ext cx="180102" cy="180102"/>
            </a:xfrm>
            <a:prstGeom prst="ellips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7D99CF71-35D7-4B50-9D5D-D6C8B0BC4897}"/>
                </a:ext>
              </a:extLst>
            </p:cNvPr>
            <p:cNvSpPr/>
            <p:nvPr/>
          </p:nvSpPr>
          <p:spPr bwMode="auto">
            <a:xfrm>
              <a:off x="7342133" y="59748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6488488B-8EE0-4546-925C-265286823C6A}"/>
                </a:ext>
              </a:extLst>
            </p:cNvPr>
            <p:cNvSpPr/>
            <p:nvPr/>
          </p:nvSpPr>
          <p:spPr bwMode="auto">
            <a:xfrm>
              <a:off x="7386843" y="60212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96A56DB9-C6AF-4DF3-AED3-40DB612EC352}"/>
              </a:ext>
            </a:extLst>
          </p:cNvPr>
          <p:cNvGrpSpPr/>
          <p:nvPr/>
        </p:nvGrpSpPr>
        <p:grpSpPr>
          <a:xfrm>
            <a:off x="6030941" y="5163783"/>
            <a:ext cx="1659015" cy="691147"/>
            <a:chOff x="2663030" y="3058557"/>
            <a:chExt cx="3601372" cy="1500335"/>
          </a:xfrm>
        </p:grpSpPr>
        <p:sp>
          <p:nvSpPr>
            <p:cNvPr id="200" name="平行四辺形 199">
              <a:extLst>
                <a:ext uri="{FF2B5EF4-FFF2-40B4-BE49-F238E27FC236}">
                  <a16:creationId xmlns:a16="http://schemas.microsoft.com/office/drawing/2014/main" id="{B2A4A591-6140-4EE4-8977-1E5D4175E3D0}"/>
                </a:ext>
              </a:extLst>
            </p:cNvPr>
            <p:cNvSpPr/>
            <p:nvPr/>
          </p:nvSpPr>
          <p:spPr bwMode="auto">
            <a:xfrm rot="1800000">
              <a:off x="4946387" y="4316708"/>
              <a:ext cx="413485" cy="45719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20A87135-79DB-4B2F-83F3-AE23C0D5A19A}"/>
                </a:ext>
              </a:extLst>
            </p:cNvPr>
            <p:cNvSpPr/>
            <p:nvPr/>
          </p:nvSpPr>
          <p:spPr bwMode="auto">
            <a:xfrm>
              <a:off x="5262244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28496DA7-BE7E-43ED-87F4-00DC4FC5CF88}"/>
                </a:ext>
              </a:extLst>
            </p:cNvPr>
            <p:cNvSpPr/>
            <p:nvPr/>
          </p:nvSpPr>
          <p:spPr bwMode="auto">
            <a:xfrm>
              <a:off x="5306954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レーム (半分) 202">
              <a:extLst>
                <a:ext uri="{FF2B5EF4-FFF2-40B4-BE49-F238E27FC236}">
                  <a16:creationId xmlns:a16="http://schemas.microsoft.com/office/drawing/2014/main" id="{B5A00E97-0CD8-4019-9407-598406DD79F9}"/>
                </a:ext>
              </a:extLst>
            </p:cNvPr>
            <p:cNvSpPr/>
            <p:nvPr/>
          </p:nvSpPr>
          <p:spPr bwMode="auto">
            <a:xfrm rot="14400000">
              <a:off x="3074932" y="4178883"/>
              <a:ext cx="171974" cy="243590"/>
            </a:xfrm>
            <a:prstGeom prst="halfFrame">
              <a:avLst>
                <a:gd name="adj1" fmla="val 15741"/>
                <a:gd name="adj2" fmla="val 15131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75A4029E-4A0D-4B44-812F-4E124730C2EF}"/>
                </a:ext>
              </a:extLst>
            </p:cNvPr>
            <p:cNvSpPr/>
            <p:nvPr/>
          </p:nvSpPr>
          <p:spPr bwMode="auto">
            <a:xfrm>
              <a:off x="3000056" y="4374671"/>
              <a:ext cx="177611" cy="18422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6C542AA9-2598-4086-A93D-C1570F531D7E}"/>
                </a:ext>
              </a:extLst>
            </p:cNvPr>
            <p:cNvSpPr/>
            <p:nvPr/>
          </p:nvSpPr>
          <p:spPr bwMode="auto">
            <a:xfrm>
              <a:off x="3044766" y="4421045"/>
              <a:ext cx="88190" cy="91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BF9F5AC2-8CA9-4715-8C52-2CA9100B9CA7}"/>
                </a:ext>
              </a:extLst>
            </p:cNvPr>
            <p:cNvSpPr/>
            <p:nvPr/>
          </p:nvSpPr>
          <p:spPr bwMode="auto">
            <a:xfrm>
              <a:off x="5497122" y="3330991"/>
              <a:ext cx="574048" cy="666681"/>
            </a:xfrm>
            <a:custGeom>
              <a:avLst/>
              <a:gdLst>
                <a:gd name="connsiteX0" fmla="*/ 574048 w 574048"/>
                <a:gd name="connsiteY0" fmla="*/ 0 h 666681"/>
                <a:gd name="connsiteX1" fmla="*/ 495656 w 574048"/>
                <a:gd name="connsiteY1" fmla="*/ 480804 h 666681"/>
                <a:gd name="connsiteX2" fmla="*/ 480050 w 574048"/>
                <a:gd name="connsiteY2" fmla="*/ 479231 h 666681"/>
                <a:gd name="connsiteX3" fmla="*/ 252077 w 574048"/>
                <a:gd name="connsiteY3" fmla="*/ 630342 h 666681"/>
                <a:gd name="connsiteX4" fmla="*/ 241835 w 574048"/>
                <a:gd name="connsiteY4" fmla="*/ 663338 h 666681"/>
                <a:gd name="connsiteX5" fmla="*/ 0 w 574048"/>
                <a:gd name="connsiteY5" fmla="*/ 666681 h 666681"/>
                <a:gd name="connsiteX6" fmla="*/ 339804 w 574048"/>
                <a:gd name="connsiteY6" fmla="*/ 6448 h 6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4048" h="666681">
                  <a:moveTo>
                    <a:pt x="574048" y="0"/>
                  </a:moveTo>
                  <a:lnTo>
                    <a:pt x="495656" y="480804"/>
                  </a:lnTo>
                  <a:lnTo>
                    <a:pt x="480050" y="479231"/>
                  </a:lnTo>
                  <a:cubicBezTo>
                    <a:pt x="377567" y="479231"/>
                    <a:pt x="289637" y="541540"/>
                    <a:pt x="252077" y="630342"/>
                  </a:cubicBezTo>
                  <a:lnTo>
                    <a:pt x="241835" y="663338"/>
                  </a:lnTo>
                  <a:lnTo>
                    <a:pt x="0" y="666681"/>
                  </a:lnTo>
                  <a:lnTo>
                    <a:pt x="339804" y="6448"/>
                  </a:lnTo>
                  <a:close/>
                </a:path>
              </a:pathLst>
            </a:custGeom>
            <a:solidFill>
              <a:schemeClr val="accent5">
                <a:lumMod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71DB9EEB-81B1-4F92-BE0F-32D581B9E3B0}"/>
                </a:ext>
              </a:extLst>
            </p:cNvPr>
            <p:cNvSpPr/>
            <p:nvPr/>
          </p:nvSpPr>
          <p:spPr bwMode="auto">
            <a:xfrm>
              <a:off x="3968450" y="3330992"/>
              <a:ext cx="398764" cy="161899"/>
            </a:xfrm>
            <a:custGeom>
              <a:avLst/>
              <a:gdLst>
                <a:gd name="connsiteX0" fmla="*/ 97042 w 398764"/>
                <a:gd name="connsiteY0" fmla="*/ 0 h 161899"/>
                <a:gd name="connsiteX1" fmla="*/ 301722 w 398764"/>
                <a:gd name="connsiteY1" fmla="*/ 0 h 161899"/>
                <a:gd name="connsiteX2" fmla="*/ 398764 w 398764"/>
                <a:gd name="connsiteY2" fmla="*/ 97042 h 161899"/>
                <a:gd name="connsiteX3" fmla="*/ 398764 w 398764"/>
                <a:gd name="connsiteY3" fmla="*/ 161899 h 161899"/>
                <a:gd name="connsiteX4" fmla="*/ 0 w 398764"/>
                <a:gd name="connsiteY4" fmla="*/ 161899 h 161899"/>
                <a:gd name="connsiteX5" fmla="*/ 0 w 398764"/>
                <a:gd name="connsiteY5" fmla="*/ 97042 h 161899"/>
                <a:gd name="connsiteX6" fmla="*/ 97042 w 398764"/>
                <a:gd name="connsiteY6" fmla="*/ 0 h 161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764" h="161899">
                  <a:moveTo>
                    <a:pt x="97042" y="0"/>
                  </a:moveTo>
                  <a:lnTo>
                    <a:pt x="301722" y="0"/>
                  </a:lnTo>
                  <a:cubicBezTo>
                    <a:pt x="355317" y="0"/>
                    <a:pt x="398764" y="43447"/>
                    <a:pt x="398764" y="97042"/>
                  </a:cubicBezTo>
                  <a:lnTo>
                    <a:pt x="398764" y="161899"/>
                  </a:lnTo>
                  <a:lnTo>
                    <a:pt x="0" y="161899"/>
                  </a:lnTo>
                  <a:lnTo>
                    <a:pt x="0" y="97042"/>
                  </a:lnTo>
                  <a:cubicBezTo>
                    <a:pt x="0" y="43447"/>
                    <a:pt x="43447" y="0"/>
                    <a:pt x="97042" y="0"/>
                  </a:cubicBezTo>
                  <a:close/>
                </a:path>
              </a:pathLst>
            </a:custGeom>
            <a:solidFill>
              <a:schemeClr val="accent5">
                <a:lumMod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平行四辺形 207">
              <a:extLst>
                <a:ext uri="{FF2B5EF4-FFF2-40B4-BE49-F238E27FC236}">
                  <a16:creationId xmlns:a16="http://schemas.microsoft.com/office/drawing/2014/main" id="{198DCCCE-FDC7-4A65-8BA6-C2656F9478A4}"/>
                </a:ext>
              </a:extLst>
            </p:cNvPr>
            <p:cNvSpPr/>
            <p:nvPr/>
          </p:nvSpPr>
          <p:spPr bwMode="auto">
            <a:xfrm rot="21167086">
              <a:off x="4211595" y="3058557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平行四辺形 208">
              <a:extLst>
                <a:ext uri="{FF2B5EF4-FFF2-40B4-BE49-F238E27FC236}">
                  <a16:creationId xmlns:a16="http://schemas.microsoft.com/office/drawing/2014/main" id="{110EB9A2-C339-4B9B-9917-56D24E8DB42A}"/>
                </a:ext>
              </a:extLst>
            </p:cNvPr>
            <p:cNvSpPr/>
            <p:nvPr/>
          </p:nvSpPr>
          <p:spPr bwMode="auto">
            <a:xfrm rot="255630">
              <a:off x="2807518" y="3105815"/>
              <a:ext cx="1331892" cy="60663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平行四辺形 209">
              <a:extLst>
                <a:ext uri="{FF2B5EF4-FFF2-40B4-BE49-F238E27FC236}">
                  <a16:creationId xmlns:a16="http://schemas.microsoft.com/office/drawing/2014/main" id="{6EAB085F-A11A-43AF-A47E-80833061BCDD}"/>
                </a:ext>
              </a:extLst>
            </p:cNvPr>
            <p:cNvSpPr/>
            <p:nvPr/>
          </p:nvSpPr>
          <p:spPr bwMode="auto">
            <a:xfrm rot="20700000">
              <a:off x="3363921" y="3343261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平行四辺形 210">
              <a:extLst>
                <a:ext uri="{FF2B5EF4-FFF2-40B4-BE49-F238E27FC236}">
                  <a16:creationId xmlns:a16="http://schemas.microsoft.com/office/drawing/2014/main" id="{3CFAD764-AAE7-499D-993F-D48B57F138E8}"/>
                </a:ext>
              </a:extLst>
            </p:cNvPr>
            <p:cNvSpPr/>
            <p:nvPr/>
          </p:nvSpPr>
          <p:spPr bwMode="auto">
            <a:xfrm rot="900000" flipH="1">
              <a:off x="4309026" y="3343263"/>
              <a:ext cx="647538" cy="45719"/>
            </a:xfrm>
            <a:prstGeom prst="parallelogram">
              <a:avLst>
                <a:gd name="adj" fmla="val 283957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E66B4BBF-02B5-42C7-9BEA-F4E2D7944961}"/>
                </a:ext>
              </a:extLst>
            </p:cNvPr>
            <p:cNvSpPr/>
            <p:nvPr/>
          </p:nvSpPr>
          <p:spPr bwMode="auto">
            <a:xfrm>
              <a:off x="3470742" y="3582213"/>
              <a:ext cx="633156" cy="211756"/>
            </a:xfrm>
            <a:custGeom>
              <a:avLst/>
              <a:gdLst>
                <a:gd name="connsiteX0" fmla="*/ 241881 w 633156"/>
                <a:gd name="connsiteY0" fmla="*/ 0 h 211756"/>
                <a:gd name="connsiteX1" fmla="*/ 633156 w 633156"/>
                <a:gd name="connsiteY1" fmla="*/ 0 h 211756"/>
                <a:gd name="connsiteX2" fmla="*/ 580217 w 633156"/>
                <a:gd name="connsiteY2" fmla="*/ 211756 h 211756"/>
                <a:gd name="connsiteX3" fmla="*/ 0 w 633156"/>
                <a:gd name="connsiteY3" fmla="*/ 211756 h 211756"/>
                <a:gd name="connsiteX4" fmla="*/ 46159 w 633156"/>
                <a:gd name="connsiteY4" fmla="*/ 132494 h 211756"/>
                <a:gd name="connsiteX5" fmla="*/ 199431 w 633156"/>
                <a:gd name="connsiteY5" fmla="*/ 12296 h 211756"/>
                <a:gd name="connsiteX6" fmla="*/ 241881 w 633156"/>
                <a:gd name="connsiteY6" fmla="*/ 0 h 21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3156" h="211756">
                  <a:moveTo>
                    <a:pt x="241881" y="0"/>
                  </a:moveTo>
                  <a:lnTo>
                    <a:pt x="633156" y="0"/>
                  </a:lnTo>
                  <a:lnTo>
                    <a:pt x="580217" y="211756"/>
                  </a:lnTo>
                  <a:lnTo>
                    <a:pt x="0" y="211756"/>
                  </a:lnTo>
                  <a:lnTo>
                    <a:pt x="46159" y="132494"/>
                  </a:lnTo>
                  <a:cubicBezTo>
                    <a:pt x="86011" y="80515"/>
                    <a:pt x="138675" y="38876"/>
                    <a:pt x="199431" y="12296"/>
                  </a:cubicBezTo>
                  <a:lnTo>
                    <a:pt x="241881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E0F400A4-01A0-4F9A-9521-A4CFFEE0023E}"/>
                </a:ext>
              </a:extLst>
            </p:cNvPr>
            <p:cNvSpPr/>
            <p:nvPr/>
          </p:nvSpPr>
          <p:spPr bwMode="auto">
            <a:xfrm>
              <a:off x="2663030" y="3441980"/>
              <a:ext cx="3100058" cy="898776"/>
            </a:xfrm>
            <a:custGeom>
              <a:avLst/>
              <a:gdLst>
                <a:gd name="connsiteX0" fmla="*/ 1229375 w 3100058"/>
                <a:gd name="connsiteY0" fmla="*/ 0 h 898776"/>
                <a:gd name="connsiteX1" fmla="*/ 1780226 w 3100058"/>
                <a:gd name="connsiteY1" fmla="*/ 0 h 898776"/>
                <a:gd name="connsiteX2" fmla="*/ 1893906 w 3100058"/>
                <a:gd name="connsiteY2" fmla="*/ 113680 h 898776"/>
                <a:gd name="connsiteX3" fmla="*/ 1893906 w 3100058"/>
                <a:gd name="connsiteY3" fmla="*/ 122956 h 898776"/>
                <a:gd name="connsiteX4" fmla="*/ 1914903 w 3100058"/>
                <a:gd name="connsiteY4" fmla="*/ 124544 h 898776"/>
                <a:gd name="connsiteX5" fmla="*/ 2214368 w 3100058"/>
                <a:gd name="connsiteY5" fmla="*/ 357861 h 898776"/>
                <a:gd name="connsiteX6" fmla="*/ 2221308 w 3100058"/>
                <a:gd name="connsiteY6" fmla="*/ 392240 h 898776"/>
                <a:gd name="connsiteX7" fmla="*/ 3100058 w 3100058"/>
                <a:gd name="connsiteY7" fmla="*/ 507291 h 898776"/>
                <a:gd name="connsiteX8" fmla="*/ 3100058 w 3100058"/>
                <a:gd name="connsiteY8" fmla="*/ 737266 h 898776"/>
                <a:gd name="connsiteX9" fmla="*/ 1939315 w 3100058"/>
                <a:gd name="connsiteY9" fmla="*/ 889237 h 898776"/>
                <a:gd name="connsiteX10" fmla="*/ 1934075 w 3100058"/>
                <a:gd name="connsiteY10" fmla="*/ 890864 h 898776"/>
                <a:gd name="connsiteX11" fmla="*/ 1855606 w 3100058"/>
                <a:gd name="connsiteY11" fmla="*/ 898774 h 898776"/>
                <a:gd name="connsiteX12" fmla="*/ 1656147 w 3100058"/>
                <a:gd name="connsiteY12" fmla="*/ 898774 h 898776"/>
                <a:gd name="connsiteX13" fmla="*/ 1656144 w 3100058"/>
                <a:gd name="connsiteY13" fmla="*/ 898774 h 898776"/>
                <a:gd name="connsiteX14" fmla="*/ 483186 w 3100058"/>
                <a:gd name="connsiteY14" fmla="*/ 898773 h 898776"/>
                <a:gd name="connsiteX15" fmla="*/ 473785 w 3100058"/>
                <a:gd name="connsiteY15" fmla="*/ 897352 h 898776"/>
                <a:gd name="connsiteX16" fmla="*/ 446258 w 3100058"/>
                <a:gd name="connsiteY16" fmla="*/ 898776 h 898776"/>
                <a:gd name="connsiteX17" fmla="*/ 8774 w 3100058"/>
                <a:gd name="connsiteY17" fmla="*/ 674214 h 898776"/>
                <a:gd name="connsiteX18" fmla="*/ 804292 w 3100058"/>
                <a:gd name="connsiteY18" fmla="*/ 357861 h 898776"/>
                <a:gd name="connsiteX19" fmla="*/ 807712 w 3100058"/>
                <a:gd name="connsiteY19" fmla="*/ 351989 h 898776"/>
                <a:gd name="connsiteX20" fmla="*/ 1387929 w 3100058"/>
                <a:gd name="connsiteY20" fmla="*/ 351989 h 898776"/>
                <a:gd name="connsiteX21" fmla="*/ 1440868 w 3100058"/>
                <a:gd name="connsiteY21" fmla="*/ 140233 h 898776"/>
                <a:gd name="connsiteX22" fmla="*/ 1049593 w 3100058"/>
                <a:gd name="connsiteY22" fmla="*/ 140233 h 898776"/>
                <a:gd name="connsiteX23" fmla="*/ 1103757 w 3100058"/>
                <a:gd name="connsiteY23" fmla="*/ 124544 h 898776"/>
                <a:gd name="connsiteX24" fmla="*/ 1115695 w 3100058"/>
                <a:gd name="connsiteY24" fmla="*/ 123641 h 898776"/>
                <a:gd name="connsiteX25" fmla="*/ 1115695 w 3100058"/>
                <a:gd name="connsiteY25" fmla="*/ 113680 h 898776"/>
                <a:gd name="connsiteX26" fmla="*/ 1229375 w 3100058"/>
                <a:gd name="connsiteY26" fmla="*/ 0 h 89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00058" h="898776">
                  <a:moveTo>
                    <a:pt x="1229375" y="0"/>
                  </a:moveTo>
                  <a:lnTo>
                    <a:pt x="1780226" y="0"/>
                  </a:lnTo>
                  <a:cubicBezTo>
                    <a:pt x="1843010" y="0"/>
                    <a:pt x="1893906" y="50896"/>
                    <a:pt x="1893906" y="113680"/>
                  </a:cubicBezTo>
                  <a:lnTo>
                    <a:pt x="1893906" y="122956"/>
                  </a:lnTo>
                  <a:lnTo>
                    <a:pt x="1914903" y="124544"/>
                  </a:lnTo>
                  <a:cubicBezTo>
                    <a:pt x="2050240" y="145224"/>
                    <a:pt x="2162649" y="235583"/>
                    <a:pt x="2214368" y="357861"/>
                  </a:cubicBezTo>
                  <a:lnTo>
                    <a:pt x="2221308" y="392240"/>
                  </a:lnTo>
                  <a:lnTo>
                    <a:pt x="3100058" y="507291"/>
                  </a:lnTo>
                  <a:lnTo>
                    <a:pt x="3100058" y="737266"/>
                  </a:lnTo>
                  <a:lnTo>
                    <a:pt x="1939315" y="889237"/>
                  </a:lnTo>
                  <a:lnTo>
                    <a:pt x="1934075" y="890864"/>
                  </a:lnTo>
                  <a:cubicBezTo>
                    <a:pt x="1908729" y="896050"/>
                    <a:pt x="1882486" y="898774"/>
                    <a:pt x="1855606" y="898774"/>
                  </a:cubicBezTo>
                  <a:lnTo>
                    <a:pt x="1656147" y="898774"/>
                  </a:lnTo>
                  <a:lnTo>
                    <a:pt x="1656144" y="898774"/>
                  </a:lnTo>
                  <a:lnTo>
                    <a:pt x="483186" y="898773"/>
                  </a:lnTo>
                  <a:lnTo>
                    <a:pt x="473785" y="897352"/>
                  </a:lnTo>
                  <a:lnTo>
                    <a:pt x="446258" y="898776"/>
                  </a:lnTo>
                  <a:cubicBezTo>
                    <a:pt x="204642" y="898776"/>
                    <a:pt x="-50898" y="764367"/>
                    <a:pt x="8774" y="674214"/>
                  </a:cubicBezTo>
                  <a:cubicBezTo>
                    <a:pt x="68446" y="584061"/>
                    <a:pt x="621795" y="449473"/>
                    <a:pt x="804292" y="357861"/>
                  </a:cubicBezTo>
                  <a:lnTo>
                    <a:pt x="807712" y="351989"/>
                  </a:lnTo>
                  <a:lnTo>
                    <a:pt x="1387929" y="351989"/>
                  </a:lnTo>
                  <a:lnTo>
                    <a:pt x="1440868" y="140233"/>
                  </a:lnTo>
                  <a:lnTo>
                    <a:pt x="1049593" y="140233"/>
                  </a:lnTo>
                  <a:lnTo>
                    <a:pt x="1103757" y="124544"/>
                  </a:lnTo>
                  <a:lnTo>
                    <a:pt x="1115695" y="123641"/>
                  </a:lnTo>
                  <a:lnTo>
                    <a:pt x="1115695" y="113680"/>
                  </a:lnTo>
                  <a:cubicBezTo>
                    <a:pt x="1115695" y="50896"/>
                    <a:pt x="1166591" y="0"/>
                    <a:pt x="1229375" y="0"/>
                  </a:cubicBezTo>
                  <a:close/>
                </a:path>
              </a:pathLst>
            </a:custGeom>
            <a:solidFill>
              <a:schemeClr val="accent5">
                <a:lumMod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: 塗りつぶしなし 213">
              <a:extLst>
                <a:ext uri="{FF2B5EF4-FFF2-40B4-BE49-F238E27FC236}">
                  <a16:creationId xmlns:a16="http://schemas.microsoft.com/office/drawing/2014/main" id="{45039D26-833D-4B60-A783-69C1E7807F84}"/>
                </a:ext>
              </a:extLst>
            </p:cNvPr>
            <p:cNvSpPr/>
            <p:nvPr/>
          </p:nvSpPr>
          <p:spPr bwMode="auto">
            <a:xfrm>
              <a:off x="5689942" y="3766751"/>
              <a:ext cx="574460" cy="574460"/>
            </a:xfrm>
            <a:prstGeom prst="donut">
              <a:avLst>
                <a:gd name="adj" fmla="val 16580"/>
              </a:avLst>
            </a:prstGeom>
            <a:solidFill>
              <a:schemeClr val="accent5">
                <a:lumMod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四角形: 角を丸くする 6">
              <a:extLst>
                <a:ext uri="{FF2B5EF4-FFF2-40B4-BE49-F238E27FC236}">
                  <a16:creationId xmlns:a16="http://schemas.microsoft.com/office/drawing/2014/main" id="{AEF64C75-A4A2-4206-8074-9A2741162B8E}"/>
                </a:ext>
              </a:extLst>
            </p:cNvPr>
            <p:cNvSpPr/>
            <p:nvPr/>
          </p:nvSpPr>
          <p:spPr bwMode="auto">
            <a:xfrm rot="11415849">
              <a:off x="5975031" y="4031193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四角形: 角を丸くする 6">
              <a:extLst>
                <a:ext uri="{FF2B5EF4-FFF2-40B4-BE49-F238E27FC236}">
                  <a16:creationId xmlns:a16="http://schemas.microsoft.com/office/drawing/2014/main" id="{DF49084E-A0C6-460C-A3EA-6FDBEAB1D1A7}"/>
                </a:ext>
              </a:extLst>
            </p:cNvPr>
            <p:cNvSpPr/>
            <p:nvPr/>
          </p:nvSpPr>
          <p:spPr bwMode="auto">
            <a:xfrm rot="15015849" flipH="1">
              <a:off x="5857926" y="3934084"/>
              <a:ext cx="172904" cy="73131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四角形: 角を丸くする 6">
              <a:extLst>
                <a:ext uri="{FF2B5EF4-FFF2-40B4-BE49-F238E27FC236}">
                  <a16:creationId xmlns:a16="http://schemas.microsoft.com/office/drawing/2014/main" id="{C55D29EC-BACB-4483-B903-07ADE8B3DEF3}"/>
                </a:ext>
              </a:extLst>
            </p:cNvPr>
            <p:cNvSpPr/>
            <p:nvPr/>
          </p:nvSpPr>
          <p:spPr bwMode="auto">
            <a:xfrm rot="7815849" flipH="1">
              <a:off x="5829198" y="4083322"/>
              <a:ext cx="172904" cy="73130"/>
            </a:xfrm>
            <a:custGeom>
              <a:avLst/>
              <a:gdLst>
                <a:gd name="connsiteX0" fmla="*/ 0 w 1577105"/>
                <a:gd name="connsiteY0" fmla="*/ 231899 h 463797"/>
                <a:gd name="connsiteX1" fmla="*/ 231899 w 1577105"/>
                <a:gd name="connsiteY1" fmla="*/ 0 h 463797"/>
                <a:gd name="connsiteX2" fmla="*/ 1345207 w 1577105"/>
                <a:gd name="connsiteY2" fmla="*/ 0 h 463797"/>
                <a:gd name="connsiteX3" fmla="*/ 1577106 w 1577105"/>
                <a:gd name="connsiteY3" fmla="*/ 231899 h 463797"/>
                <a:gd name="connsiteX4" fmla="*/ 1577105 w 1577105"/>
                <a:gd name="connsiteY4" fmla="*/ 231899 h 463797"/>
                <a:gd name="connsiteX5" fmla="*/ 1345206 w 1577105"/>
                <a:gd name="connsiteY5" fmla="*/ 463798 h 463797"/>
                <a:gd name="connsiteX6" fmla="*/ 231899 w 1577105"/>
                <a:gd name="connsiteY6" fmla="*/ 463797 h 463797"/>
                <a:gd name="connsiteX7" fmla="*/ 0 w 1577105"/>
                <a:gd name="connsiteY7" fmla="*/ 231898 h 463797"/>
                <a:gd name="connsiteX8" fmla="*/ 0 w 1577105"/>
                <a:gd name="connsiteY8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345207 w 1577106"/>
                <a:gd name="connsiteY2" fmla="*/ 0 h 463797"/>
                <a:gd name="connsiteX3" fmla="*/ 1577106 w 1577106"/>
                <a:gd name="connsiteY3" fmla="*/ 231899 h 463797"/>
                <a:gd name="connsiteX4" fmla="*/ 1577105 w 1577106"/>
                <a:gd name="connsiteY4" fmla="*/ 231899 h 463797"/>
                <a:gd name="connsiteX5" fmla="*/ 231899 w 1577106"/>
                <a:gd name="connsiteY5" fmla="*/ 463797 h 463797"/>
                <a:gd name="connsiteX6" fmla="*/ 0 w 1577106"/>
                <a:gd name="connsiteY6" fmla="*/ 231898 h 463797"/>
                <a:gd name="connsiteX7" fmla="*/ 0 w 1577106"/>
                <a:gd name="connsiteY7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1577105 w 1577106"/>
                <a:gd name="connsiteY3" fmla="*/ 231899 h 463797"/>
                <a:gd name="connsiteX4" fmla="*/ 231899 w 1577106"/>
                <a:gd name="connsiteY4" fmla="*/ 463797 h 463797"/>
                <a:gd name="connsiteX5" fmla="*/ 0 w 1577106"/>
                <a:gd name="connsiteY5" fmla="*/ 231898 h 463797"/>
                <a:gd name="connsiteX6" fmla="*/ 0 w 1577106"/>
                <a:gd name="connsiteY6" fmla="*/ 231899 h 463797"/>
                <a:gd name="connsiteX0" fmla="*/ 0 w 1577106"/>
                <a:gd name="connsiteY0" fmla="*/ 231899 h 463797"/>
                <a:gd name="connsiteX1" fmla="*/ 231899 w 1577106"/>
                <a:gd name="connsiteY1" fmla="*/ 0 h 463797"/>
                <a:gd name="connsiteX2" fmla="*/ 1577106 w 1577106"/>
                <a:gd name="connsiteY2" fmla="*/ 231899 h 463797"/>
                <a:gd name="connsiteX3" fmla="*/ 231899 w 1577106"/>
                <a:gd name="connsiteY3" fmla="*/ 463797 h 463797"/>
                <a:gd name="connsiteX4" fmla="*/ 0 w 1577106"/>
                <a:gd name="connsiteY4" fmla="*/ 231898 h 463797"/>
                <a:gd name="connsiteX5" fmla="*/ 0 w 1577106"/>
                <a:gd name="connsiteY5" fmla="*/ 231899 h 4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7106" h="463797">
                  <a:moveTo>
                    <a:pt x="0" y="231899"/>
                  </a:moveTo>
                  <a:cubicBezTo>
                    <a:pt x="0" y="103825"/>
                    <a:pt x="103825" y="0"/>
                    <a:pt x="231899" y="0"/>
                  </a:cubicBezTo>
                  <a:lnTo>
                    <a:pt x="1577106" y="231899"/>
                  </a:lnTo>
                  <a:lnTo>
                    <a:pt x="231899" y="463797"/>
                  </a:lnTo>
                  <a:cubicBezTo>
                    <a:pt x="103825" y="463797"/>
                    <a:pt x="0" y="359972"/>
                    <a:pt x="0" y="231898"/>
                  </a:cubicBezTo>
                  <a:lnTo>
                    <a:pt x="0" y="2318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D84D9E49-F361-466E-813D-7DDCCCBC52B2}"/>
                </a:ext>
              </a:extLst>
            </p:cNvPr>
            <p:cNvSpPr/>
            <p:nvPr/>
          </p:nvSpPr>
          <p:spPr bwMode="auto">
            <a:xfrm rot="20415849">
              <a:off x="5937084" y="4017858"/>
              <a:ext cx="67281" cy="69784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EE2804F5-6326-41D9-9788-28B2888E50C4}"/>
                </a:ext>
              </a:extLst>
            </p:cNvPr>
            <p:cNvSpPr/>
            <p:nvPr/>
          </p:nvSpPr>
          <p:spPr bwMode="auto">
            <a:xfrm>
              <a:off x="4103898" y="4165313"/>
              <a:ext cx="700629" cy="20377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台形 219">
              <a:extLst>
                <a:ext uri="{FF2B5EF4-FFF2-40B4-BE49-F238E27FC236}">
                  <a16:creationId xmlns:a16="http://schemas.microsoft.com/office/drawing/2014/main" id="{C3D47EE2-51F0-419D-9713-85896E4D650A}"/>
                </a:ext>
              </a:extLst>
            </p:cNvPr>
            <p:cNvSpPr/>
            <p:nvPr/>
          </p:nvSpPr>
          <p:spPr bwMode="auto">
            <a:xfrm>
              <a:off x="4130130" y="3582213"/>
              <a:ext cx="346451" cy="213500"/>
            </a:xfrm>
            <a:prstGeom prst="trapezoid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BEEBAD9D-EF15-4DD4-881E-C0C5D5215341}"/>
              </a:ext>
            </a:extLst>
          </p:cNvPr>
          <p:cNvGrpSpPr/>
          <p:nvPr/>
        </p:nvGrpSpPr>
        <p:grpSpPr>
          <a:xfrm>
            <a:off x="404287" y="4949896"/>
            <a:ext cx="1661872" cy="1175775"/>
            <a:chOff x="243261" y="2695923"/>
            <a:chExt cx="2378052" cy="1682473"/>
          </a:xfrm>
        </p:grpSpPr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19FCE0DB-0BB9-4B0E-855D-B2C3A67E7E93}"/>
                </a:ext>
              </a:extLst>
            </p:cNvPr>
            <p:cNvSpPr/>
            <p:nvPr/>
          </p:nvSpPr>
          <p:spPr bwMode="auto">
            <a:xfrm>
              <a:off x="633678" y="4096952"/>
              <a:ext cx="1164642" cy="281444"/>
            </a:xfrm>
            <a:custGeom>
              <a:avLst/>
              <a:gdLst>
                <a:gd name="connsiteX0" fmla="*/ 358882 w 1164642"/>
                <a:gd name="connsiteY0" fmla="*/ 0 h 281444"/>
                <a:gd name="connsiteX1" fmla="*/ 414072 w 1164642"/>
                <a:gd name="connsiteY1" fmla="*/ 0 h 281444"/>
                <a:gd name="connsiteX2" fmla="*/ 414072 w 1164642"/>
                <a:gd name="connsiteY2" fmla="*/ 221932 h 281444"/>
                <a:gd name="connsiteX3" fmla="*/ 746232 w 1164642"/>
                <a:gd name="connsiteY3" fmla="*/ 221932 h 281444"/>
                <a:gd name="connsiteX4" fmla="*/ 746232 w 1164642"/>
                <a:gd name="connsiteY4" fmla="*/ 0 h 281444"/>
                <a:gd name="connsiteX5" fmla="*/ 801422 w 1164642"/>
                <a:gd name="connsiteY5" fmla="*/ 0 h 281444"/>
                <a:gd name="connsiteX6" fmla="*/ 801422 w 1164642"/>
                <a:gd name="connsiteY6" fmla="*/ 221932 h 281444"/>
                <a:gd name="connsiteX7" fmla="*/ 879035 w 1164642"/>
                <a:gd name="connsiteY7" fmla="*/ 221932 h 281444"/>
                <a:gd name="connsiteX8" fmla="*/ 1052637 w 1164642"/>
                <a:gd name="connsiteY8" fmla="*/ 150023 h 281444"/>
                <a:gd name="connsiteX9" fmla="*/ 1104846 w 1164642"/>
                <a:gd name="connsiteY9" fmla="*/ 72586 h 281444"/>
                <a:gd name="connsiteX10" fmla="*/ 1164642 w 1164642"/>
                <a:gd name="connsiteY10" fmla="*/ 72586 h 281444"/>
                <a:gd name="connsiteX11" fmla="*/ 1160087 w 1164642"/>
                <a:gd name="connsiteY11" fmla="*/ 95151 h 281444"/>
                <a:gd name="connsiteX12" fmla="*/ 879035 w 1164642"/>
                <a:gd name="connsiteY12" fmla="*/ 281444 h 281444"/>
                <a:gd name="connsiteX13" fmla="*/ 285607 w 1164642"/>
                <a:gd name="connsiteY13" fmla="*/ 281444 h 281444"/>
                <a:gd name="connsiteX14" fmla="*/ 4555 w 1164642"/>
                <a:gd name="connsiteY14" fmla="*/ 95151 h 281444"/>
                <a:gd name="connsiteX15" fmla="*/ 0 w 1164642"/>
                <a:gd name="connsiteY15" fmla="*/ 72586 h 281444"/>
                <a:gd name="connsiteX16" fmla="*/ 59796 w 1164642"/>
                <a:gd name="connsiteY16" fmla="*/ 72586 h 281444"/>
                <a:gd name="connsiteX17" fmla="*/ 112005 w 1164642"/>
                <a:gd name="connsiteY17" fmla="*/ 150023 h 281444"/>
                <a:gd name="connsiteX18" fmla="*/ 285607 w 1164642"/>
                <a:gd name="connsiteY18" fmla="*/ 221932 h 281444"/>
                <a:gd name="connsiteX19" fmla="*/ 358882 w 1164642"/>
                <a:gd name="connsiteY19" fmla="*/ 221932 h 28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4642" h="281444">
                  <a:moveTo>
                    <a:pt x="358882" y="0"/>
                  </a:moveTo>
                  <a:lnTo>
                    <a:pt x="414072" y="0"/>
                  </a:lnTo>
                  <a:lnTo>
                    <a:pt x="414072" y="221932"/>
                  </a:lnTo>
                  <a:lnTo>
                    <a:pt x="746232" y="221932"/>
                  </a:lnTo>
                  <a:lnTo>
                    <a:pt x="746232" y="0"/>
                  </a:lnTo>
                  <a:lnTo>
                    <a:pt x="801422" y="0"/>
                  </a:lnTo>
                  <a:lnTo>
                    <a:pt x="801422" y="221932"/>
                  </a:lnTo>
                  <a:lnTo>
                    <a:pt x="879035" y="221932"/>
                  </a:lnTo>
                  <a:cubicBezTo>
                    <a:pt x="946830" y="221932"/>
                    <a:pt x="1008208" y="194453"/>
                    <a:pt x="1052637" y="150023"/>
                  </a:cubicBezTo>
                  <a:lnTo>
                    <a:pt x="1104846" y="72586"/>
                  </a:lnTo>
                  <a:lnTo>
                    <a:pt x="1164642" y="72586"/>
                  </a:lnTo>
                  <a:lnTo>
                    <a:pt x="1160087" y="95151"/>
                  </a:lnTo>
                  <a:cubicBezTo>
                    <a:pt x="1113782" y="204628"/>
                    <a:pt x="1005379" y="281444"/>
                    <a:pt x="879035" y="281444"/>
                  </a:cubicBezTo>
                  <a:lnTo>
                    <a:pt x="285607" y="281444"/>
                  </a:lnTo>
                  <a:cubicBezTo>
                    <a:pt x="159263" y="281444"/>
                    <a:pt x="50860" y="204628"/>
                    <a:pt x="4555" y="95151"/>
                  </a:cubicBezTo>
                  <a:lnTo>
                    <a:pt x="0" y="72586"/>
                  </a:lnTo>
                  <a:lnTo>
                    <a:pt x="59796" y="72586"/>
                  </a:lnTo>
                  <a:lnTo>
                    <a:pt x="112005" y="150023"/>
                  </a:lnTo>
                  <a:cubicBezTo>
                    <a:pt x="156434" y="194453"/>
                    <a:pt x="217812" y="221932"/>
                    <a:pt x="285607" y="221932"/>
                  </a:cubicBezTo>
                  <a:lnTo>
                    <a:pt x="358882" y="22193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73C5D6DD-8D01-45C3-A1A4-8C94053EE70C}"/>
                </a:ext>
              </a:extLst>
            </p:cNvPr>
            <p:cNvSpPr/>
            <p:nvPr/>
          </p:nvSpPr>
          <p:spPr bwMode="auto">
            <a:xfrm>
              <a:off x="243261" y="2695923"/>
              <a:ext cx="1950540" cy="2588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D9C3DAC6-40B3-4906-8565-5EC16F81D553}"/>
                </a:ext>
              </a:extLst>
            </p:cNvPr>
            <p:cNvSpPr/>
            <p:nvPr/>
          </p:nvSpPr>
          <p:spPr bwMode="auto">
            <a:xfrm>
              <a:off x="1186185" y="2809454"/>
              <a:ext cx="76481" cy="7011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7712DE8A-0D6A-4B37-B72A-9668431EDF84}"/>
                </a:ext>
              </a:extLst>
            </p:cNvPr>
            <p:cNvSpPr/>
            <p:nvPr/>
          </p:nvSpPr>
          <p:spPr bwMode="auto">
            <a:xfrm>
              <a:off x="1531132" y="3581401"/>
              <a:ext cx="853928" cy="100148"/>
            </a:xfrm>
            <a:prstGeom prst="roundRect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B050FA53-4583-4CEC-9A85-CBE6C13E7751}"/>
                </a:ext>
              </a:extLst>
            </p:cNvPr>
            <p:cNvSpPr/>
            <p:nvPr/>
          </p:nvSpPr>
          <p:spPr bwMode="auto">
            <a:xfrm>
              <a:off x="2178015" y="3409825"/>
              <a:ext cx="443298" cy="4432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0A6A45E8-6F52-4FD5-84AD-D8EF39894A7C}"/>
                </a:ext>
              </a:extLst>
            </p:cNvPr>
            <p:cNvSpPr/>
            <p:nvPr/>
          </p:nvSpPr>
          <p:spPr bwMode="auto">
            <a:xfrm flipV="1">
              <a:off x="2322828" y="3554638"/>
              <a:ext cx="153672" cy="153672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90F42AF-155D-4EFB-911E-17E6EF256F3D}"/>
                </a:ext>
              </a:extLst>
            </p:cNvPr>
            <p:cNvSpPr/>
            <p:nvPr/>
          </p:nvSpPr>
          <p:spPr bwMode="auto">
            <a:xfrm flipH="1">
              <a:off x="660950" y="3064043"/>
              <a:ext cx="1127114" cy="1134860"/>
            </a:xfrm>
            <a:custGeom>
              <a:avLst/>
              <a:gdLst>
                <a:gd name="connsiteX0" fmla="*/ 567430 w 1127114"/>
                <a:gd name="connsiteY0" fmla="*/ 0 h 1134860"/>
                <a:gd name="connsiteX1" fmla="*/ 0 w 1127114"/>
                <a:gd name="connsiteY1" fmla="*/ 567430 h 1134860"/>
                <a:gd name="connsiteX2" fmla="*/ 567430 w 1127114"/>
                <a:gd name="connsiteY2" fmla="*/ 1134860 h 1134860"/>
                <a:gd name="connsiteX3" fmla="*/ 1123332 w 1127114"/>
                <a:gd name="connsiteY3" fmla="*/ 681787 h 1134860"/>
                <a:gd name="connsiteX4" fmla="*/ 1127114 w 1127114"/>
                <a:gd name="connsiteY4" fmla="*/ 644266 h 1134860"/>
                <a:gd name="connsiteX5" fmla="*/ 883005 w 1127114"/>
                <a:gd name="connsiteY5" fmla="*/ 644266 h 1134860"/>
                <a:gd name="connsiteX6" fmla="*/ 883005 w 1127114"/>
                <a:gd name="connsiteY6" fmla="*/ 95996 h 1134860"/>
                <a:gd name="connsiteX7" fmla="*/ 788299 w 1127114"/>
                <a:gd name="connsiteY7" fmla="*/ 44591 h 1134860"/>
                <a:gd name="connsiteX8" fmla="*/ 567430 w 1127114"/>
                <a:gd name="connsiteY8" fmla="*/ 0 h 113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114" h="1134860">
                  <a:moveTo>
                    <a:pt x="567430" y="0"/>
                  </a:moveTo>
                  <a:cubicBezTo>
                    <a:pt x="254047" y="0"/>
                    <a:pt x="0" y="254047"/>
                    <a:pt x="0" y="567430"/>
                  </a:cubicBezTo>
                  <a:cubicBezTo>
                    <a:pt x="0" y="880813"/>
                    <a:pt x="254047" y="1134860"/>
                    <a:pt x="567430" y="1134860"/>
                  </a:cubicBezTo>
                  <a:cubicBezTo>
                    <a:pt x="841640" y="1134860"/>
                    <a:pt x="1070421" y="940355"/>
                    <a:pt x="1123332" y="681787"/>
                  </a:cubicBezTo>
                  <a:lnTo>
                    <a:pt x="1127114" y="644266"/>
                  </a:lnTo>
                  <a:lnTo>
                    <a:pt x="883005" y="644266"/>
                  </a:lnTo>
                  <a:lnTo>
                    <a:pt x="883005" y="95996"/>
                  </a:lnTo>
                  <a:lnTo>
                    <a:pt x="788299" y="44591"/>
                  </a:lnTo>
                  <a:cubicBezTo>
                    <a:pt x="720413" y="15878"/>
                    <a:pt x="645776" y="0"/>
                    <a:pt x="567430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3EE21618-19CB-4B0F-BE8B-BD552E0DD5B6}"/>
                </a:ext>
              </a:extLst>
            </p:cNvPr>
            <p:cNvSpPr/>
            <p:nvPr/>
          </p:nvSpPr>
          <p:spPr bwMode="auto">
            <a:xfrm flipH="1">
              <a:off x="653205" y="3160040"/>
              <a:ext cx="251855" cy="548270"/>
            </a:xfrm>
            <a:custGeom>
              <a:avLst/>
              <a:gdLst>
                <a:gd name="connsiteX0" fmla="*/ 0 w 251855"/>
                <a:gd name="connsiteY0" fmla="*/ 0 h 548270"/>
                <a:gd name="connsiteX1" fmla="*/ 0 w 251855"/>
                <a:gd name="connsiteY1" fmla="*/ 548270 h 548270"/>
                <a:gd name="connsiteX2" fmla="*/ 244109 w 251855"/>
                <a:gd name="connsiteY2" fmla="*/ 548270 h 548270"/>
                <a:gd name="connsiteX3" fmla="*/ 251855 w 251855"/>
                <a:gd name="connsiteY3" fmla="*/ 471434 h 548270"/>
                <a:gd name="connsiteX4" fmla="*/ 1681 w 251855"/>
                <a:gd name="connsiteY4" fmla="*/ 912 h 548270"/>
                <a:gd name="connsiteX5" fmla="*/ 0 w 251855"/>
                <a:gd name="connsiteY5" fmla="*/ 0 h 54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855" h="548270">
                  <a:moveTo>
                    <a:pt x="0" y="0"/>
                  </a:moveTo>
                  <a:lnTo>
                    <a:pt x="0" y="548270"/>
                  </a:lnTo>
                  <a:lnTo>
                    <a:pt x="244109" y="548270"/>
                  </a:lnTo>
                  <a:lnTo>
                    <a:pt x="251855" y="471434"/>
                  </a:lnTo>
                  <a:cubicBezTo>
                    <a:pt x="251855" y="275570"/>
                    <a:pt x="152618" y="102884"/>
                    <a:pt x="1681" y="9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pptx880_ヘリコプターのイラスト</dc:title>
  <dc:subject>pptx880_ヘリコプターのイラスト</dc:subject>
  <dc:creator>Digipot.net</dc:creator>
  <cp:revision>1</cp:revision>
  <dcterms:created xsi:type="dcterms:W3CDTF">2018-05-20T00:31:01Z</dcterms:created>
  <dcterms:modified xsi:type="dcterms:W3CDTF">2018-11-08T16:20:12Z</dcterms:modified>
  <cp:version>1</cp:version>
</cp:coreProperties>
</file>